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8"/>
  </p:notesMasterIdLst>
  <p:sldIdLst>
    <p:sldId id="260" r:id="rId2"/>
    <p:sldId id="258" r:id="rId3"/>
    <p:sldId id="259" r:id="rId4"/>
    <p:sldId id="298" r:id="rId5"/>
    <p:sldId id="301" r:id="rId6"/>
    <p:sldId id="324" r:id="rId7"/>
    <p:sldId id="328" r:id="rId8"/>
    <p:sldId id="300" r:id="rId9"/>
    <p:sldId id="303" r:id="rId10"/>
    <p:sldId id="327" r:id="rId11"/>
    <p:sldId id="325" r:id="rId12"/>
    <p:sldId id="326" r:id="rId13"/>
    <p:sldId id="297" r:id="rId14"/>
    <p:sldId id="315" r:id="rId15"/>
    <p:sldId id="317" r:id="rId16"/>
    <p:sldId id="320" r:id="rId17"/>
    <p:sldId id="322" r:id="rId18"/>
    <p:sldId id="323" r:id="rId19"/>
    <p:sldId id="316" r:id="rId20"/>
    <p:sldId id="318" r:id="rId21"/>
    <p:sldId id="321" r:id="rId22"/>
    <p:sldId id="304" r:id="rId23"/>
    <p:sldId id="296" r:id="rId24"/>
    <p:sldId id="302" r:id="rId25"/>
    <p:sldId id="305" r:id="rId26"/>
    <p:sldId id="306" r:id="rId27"/>
    <p:sldId id="311" r:id="rId28"/>
    <p:sldId id="312" r:id="rId29"/>
    <p:sldId id="314" r:id="rId30"/>
    <p:sldId id="279" r:id="rId31"/>
    <p:sldId id="313" r:id="rId32"/>
    <p:sldId id="310" r:id="rId33"/>
    <p:sldId id="308" r:id="rId34"/>
    <p:sldId id="309" r:id="rId35"/>
    <p:sldId id="307" r:id="rId36"/>
    <p:sldId id="292" r:id="rId37"/>
    <p:sldId id="294" r:id="rId38"/>
    <p:sldId id="295" r:id="rId39"/>
    <p:sldId id="291" r:id="rId40"/>
    <p:sldId id="293" r:id="rId41"/>
    <p:sldId id="288" r:id="rId42"/>
    <p:sldId id="286" r:id="rId43"/>
    <p:sldId id="287" r:id="rId44"/>
    <p:sldId id="289" r:id="rId45"/>
    <p:sldId id="290" r:id="rId46"/>
    <p:sldId id="264" r:id="rId47"/>
    <p:sldId id="263" r:id="rId48"/>
    <p:sldId id="265" r:id="rId49"/>
    <p:sldId id="262" r:id="rId50"/>
    <p:sldId id="267" r:id="rId51"/>
    <p:sldId id="268" r:id="rId52"/>
    <p:sldId id="269" r:id="rId53"/>
    <p:sldId id="271" r:id="rId54"/>
    <p:sldId id="272" r:id="rId55"/>
    <p:sldId id="270" r:id="rId56"/>
    <p:sldId id="273" r:id="rId57"/>
    <p:sldId id="274" r:id="rId58"/>
    <p:sldId id="276" r:id="rId59"/>
    <p:sldId id="277" r:id="rId60"/>
    <p:sldId id="278" r:id="rId61"/>
    <p:sldId id="281" r:id="rId62"/>
    <p:sldId id="280" r:id="rId63"/>
    <p:sldId id="284" r:id="rId64"/>
    <p:sldId id="282" r:id="rId65"/>
    <p:sldId id="283" r:id="rId66"/>
    <p:sldId id="285" r:id="rId6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BDEA6DD0-4903-43F5-B742-B632883B92A8}">
          <p14:sldIdLst>
            <p14:sldId id="260"/>
            <p14:sldId id="258"/>
            <p14:sldId id="259"/>
          </p14:sldIdLst>
        </p14:section>
        <p14:section name="Phos" id="{EC3D5D04-3B5C-45EC-B102-ADA9F25771C0}">
          <p14:sldIdLst>
            <p14:sldId id="298"/>
            <p14:sldId id="301"/>
            <p14:sldId id="324"/>
            <p14:sldId id="328"/>
            <p14:sldId id="300"/>
            <p14:sldId id="303"/>
            <p14:sldId id="327"/>
            <p14:sldId id="325"/>
            <p14:sldId id="326"/>
          </p14:sldIdLst>
        </p14:section>
        <p14:section name="Nonphos" id="{E6104998-7F3A-4B55-BE3A-70BE4FD89640}">
          <p14:sldIdLst>
            <p14:sldId id="297"/>
            <p14:sldId id="315"/>
            <p14:sldId id="317"/>
            <p14:sldId id="320"/>
            <p14:sldId id="322"/>
            <p14:sldId id="323"/>
            <p14:sldId id="316"/>
            <p14:sldId id="318"/>
            <p14:sldId id="321"/>
          </p14:sldIdLst>
        </p14:section>
        <p14:section name="PREV mixture lib" id="{EF018527-ACD8-4060-9CA3-0062E1795582}">
          <p14:sldIdLst>
            <p14:sldId id="304"/>
            <p14:sldId id="296"/>
            <p14:sldId id="302"/>
            <p14:sldId id="305"/>
            <p14:sldId id="306"/>
            <p14:sldId id="311"/>
            <p14:sldId id="312"/>
            <p14:sldId id="314"/>
            <p14:sldId id="279"/>
            <p14:sldId id="313"/>
            <p14:sldId id="310"/>
            <p14:sldId id="308"/>
            <p14:sldId id="309"/>
            <p14:sldId id="307"/>
            <p14:sldId id="292"/>
            <p14:sldId id="294"/>
            <p14:sldId id="295"/>
          </p14:sldIdLst>
        </p14:section>
        <p14:section name="PREV" id="{6ED54E6E-6218-4FB8-A492-426270F2D9FF}">
          <p14:sldIdLst>
            <p14:sldId id="291"/>
            <p14:sldId id="293"/>
            <p14:sldId id="288"/>
            <p14:sldId id="286"/>
            <p14:sldId id="287"/>
            <p14:sldId id="289"/>
            <p14:sldId id="290"/>
            <p14:sldId id="264"/>
            <p14:sldId id="263"/>
            <p14:sldId id="265"/>
            <p14:sldId id="262"/>
            <p14:sldId id="267"/>
            <p14:sldId id="268"/>
            <p14:sldId id="269"/>
            <p14:sldId id="271"/>
            <p14:sldId id="272"/>
            <p14:sldId id="270"/>
            <p14:sldId id="273"/>
            <p14:sldId id="274"/>
            <p14:sldId id="276"/>
            <p14:sldId id="277"/>
            <p14:sldId id="278"/>
            <p14:sldId id="281"/>
            <p14:sldId id="280"/>
            <p14:sldId id="284"/>
            <p14:sldId id="282"/>
            <p14:sldId id="283"/>
            <p14:sldId id="28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69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63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589C0A-3A09-49C7-BF5E-A18753F65EB4}" type="datetimeFigureOut">
              <a:rPr lang="en-US" smtClean="0"/>
              <a:t>6/9/2023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20411F-DB0B-4B08-816C-26D013D8D2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937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5553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1183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350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0996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2914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0906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9797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5063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439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C7502-9E90-C4A8-2BDB-0C0E5D1BF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BC3EC4-741F-865F-A07F-8BF28426B9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EC295E-BA72-B76E-9567-D658E0566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6/9/2023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B8C26F-D7AB-4B9F-C5E3-DD6B5F6B3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81FC08-C956-4E8B-6CE6-C8763A322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736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9EBB5-ABD3-2928-BE06-CECAE2EE8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E84E78-123C-9F37-A464-D58894C16F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E6A53C-311D-E408-792B-08637AF42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6/9/2023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CEBA03-5941-C5EF-A332-97E973DA5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CE09DB-1B01-83D1-3E54-953C325C2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3739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B3D760A-11BA-FBEA-C8B5-9C2CD2DFD3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1AE797-D49B-03D9-BE8D-107137D801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929E0D-FAB7-FDC2-617B-02EAA0EC3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6/9/2023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344C8D-1D3A-E94B-57BA-879D9778A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B9041B-1506-CC3E-26D4-884F017EA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8736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466EB-5C60-4ACC-9725-0C64A870B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1029E-BBCD-17F0-8927-2C931B57AD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766070-363B-C738-D313-467F68260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6/9/2023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9A658F-C815-9CBB-10D8-3EFB13393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1E068-91BC-1FCE-829B-C53DF55D0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807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15806-D149-CD7D-53FA-274EC2B1E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2930B0-14F5-E0CF-68CD-010511022E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C91909-79AB-A7A7-765F-7EB99EF8C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6/9/2023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E1A41-3D62-AFB2-B1F1-088AC5DC1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36A463-3941-5855-5274-286FDB41A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436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B55CB-86BC-D24C-18BD-2F8FBACFB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F44C0C-87E0-539A-2459-6AAC892EFF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082D99-CC38-2A6E-E6FA-4A16A09653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774126-D9C3-58D5-C192-5676D4E88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6/9/2023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5BDFD5-9DA0-C30C-7061-955589B36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8E2DBF-31C3-7217-0262-6C8539D9F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2791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C64F1-1B8B-83A6-AC1C-0998B7DE1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5F0F83-B1DA-A11C-8CB9-67714B8314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780B64-6E77-8C35-58C3-92EF1D1E83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4C0BB7-513B-C845-FA4B-DEEECE53F3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929450-9B71-A6FB-C319-A4166EB2A3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25EBDF-F101-3E80-13E3-F3D47E87A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6/9/2023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60D7997-03B6-A17D-74B6-F90C1574F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3D1F8D5-2280-0D66-CC52-7D35C0857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3467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CCBC1-78AC-5626-9383-A93D44822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55F49C-48E1-A155-4731-718960CDF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6/9/2023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A269DF-1B8B-CFEF-706F-0D0DEBCEA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0130F8-47D3-5A45-DCA6-9041B8992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704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250591-2CE1-E11E-5CE2-C0155B976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6/9/2023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380D67-E87B-7672-4DC4-3E5E729CD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A11965-8B7C-75E2-0DF4-E2A658D32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706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83821-FC2F-39F1-6241-B06EFD0EC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4E0FBD-1130-CDFB-1E34-8F5B677FE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64E9BF-3A48-6C70-4AAF-08EE9061D7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157B18-87A0-1DD5-C3BB-B3F4FB947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6/9/2023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A93C41-1E3D-67D9-915E-1A2B7492C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B95279-F117-7E07-B18B-D347E66E6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418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92C0F-E808-B89E-3BF5-D44B6A3BB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3AC478-656E-E5C5-15E8-0FFAC117A0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2835D9-760D-EEE6-BBAD-6F008658F5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2C05AF-E82A-D6CD-DDFC-B28BAD9FC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6/9/2023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2C6762-D4C3-46A8-C6DF-FE340099A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4AA100-326C-DA5D-3CF7-AA88936C2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1682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2384C0-02D1-B55D-4695-8BFCC8602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8A46F-C9CC-3D9F-4E25-2F422555D0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3572FE-4FDA-67BF-4301-C8977221D1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CF18D8-6DFB-4CDA-AE1C-8F66D1E20DFB}" type="datetimeFigureOut">
              <a:rPr lang="en-US" smtClean="0"/>
              <a:t>6/9/2023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34C572-D2E2-6850-5D27-EA913313A4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22BF5E-0756-ECCD-64B1-46BBCD3CF3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585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1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12" Type="http://schemas.openxmlformats.org/officeDocument/2006/relationships/image" Target="../media/image50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11" Type="http://schemas.openxmlformats.org/officeDocument/2006/relationships/image" Target="../media/image49.png"/><Relationship Id="rId5" Type="http://schemas.openxmlformats.org/officeDocument/2006/relationships/image" Target="../media/image43.png"/><Relationship Id="rId15" Type="http://schemas.openxmlformats.org/officeDocument/2006/relationships/image" Target="../media/image53.png"/><Relationship Id="rId10" Type="http://schemas.openxmlformats.org/officeDocument/2006/relationships/image" Target="../media/image48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Relationship Id="rId14" Type="http://schemas.openxmlformats.org/officeDocument/2006/relationships/image" Target="../media/image5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64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12" Type="http://schemas.openxmlformats.org/officeDocument/2006/relationships/image" Target="../media/image63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11" Type="http://schemas.openxmlformats.org/officeDocument/2006/relationships/image" Target="../media/image62.png"/><Relationship Id="rId5" Type="http://schemas.openxmlformats.org/officeDocument/2006/relationships/image" Target="../media/image56.png"/><Relationship Id="rId15" Type="http://schemas.openxmlformats.org/officeDocument/2006/relationships/image" Target="../media/image66.png"/><Relationship Id="rId10" Type="http://schemas.openxmlformats.org/officeDocument/2006/relationships/image" Target="../media/image61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Relationship Id="rId14" Type="http://schemas.openxmlformats.org/officeDocument/2006/relationships/image" Target="../media/image6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Relationship Id="rId9" Type="http://schemas.openxmlformats.org/officeDocument/2006/relationships/image" Target="../media/image7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13" Type="http://schemas.openxmlformats.org/officeDocument/2006/relationships/image" Target="../media/image87.png"/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12" Type="http://schemas.openxmlformats.org/officeDocument/2006/relationships/image" Target="../media/image86.png"/><Relationship Id="rId17" Type="http://schemas.openxmlformats.org/officeDocument/2006/relationships/image" Target="../media/image91.png"/><Relationship Id="rId2" Type="http://schemas.openxmlformats.org/officeDocument/2006/relationships/image" Target="../media/image76.png"/><Relationship Id="rId16" Type="http://schemas.openxmlformats.org/officeDocument/2006/relationships/image" Target="../media/image9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0.png"/><Relationship Id="rId11" Type="http://schemas.openxmlformats.org/officeDocument/2006/relationships/image" Target="../media/image85.png"/><Relationship Id="rId5" Type="http://schemas.openxmlformats.org/officeDocument/2006/relationships/image" Target="../media/image79.png"/><Relationship Id="rId15" Type="http://schemas.openxmlformats.org/officeDocument/2006/relationships/image" Target="../media/image89.png"/><Relationship Id="rId10" Type="http://schemas.openxmlformats.org/officeDocument/2006/relationships/image" Target="../media/image84.png"/><Relationship Id="rId4" Type="http://schemas.openxmlformats.org/officeDocument/2006/relationships/image" Target="../media/image78.png"/><Relationship Id="rId9" Type="http://schemas.openxmlformats.org/officeDocument/2006/relationships/image" Target="../media/image83.png"/><Relationship Id="rId14" Type="http://schemas.openxmlformats.org/officeDocument/2006/relationships/image" Target="../media/image8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13" Type="http://schemas.openxmlformats.org/officeDocument/2006/relationships/image" Target="../media/image103.png"/><Relationship Id="rId3" Type="http://schemas.openxmlformats.org/officeDocument/2006/relationships/image" Target="../media/image93.png"/><Relationship Id="rId7" Type="http://schemas.openxmlformats.org/officeDocument/2006/relationships/image" Target="../media/image97.png"/><Relationship Id="rId12" Type="http://schemas.openxmlformats.org/officeDocument/2006/relationships/image" Target="../media/image102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6.png"/><Relationship Id="rId11" Type="http://schemas.openxmlformats.org/officeDocument/2006/relationships/image" Target="../media/image101.png"/><Relationship Id="rId5" Type="http://schemas.openxmlformats.org/officeDocument/2006/relationships/image" Target="../media/image95.png"/><Relationship Id="rId10" Type="http://schemas.openxmlformats.org/officeDocument/2006/relationships/image" Target="../media/image100.png"/><Relationship Id="rId4" Type="http://schemas.openxmlformats.org/officeDocument/2006/relationships/image" Target="../media/image94.png"/><Relationship Id="rId9" Type="http://schemas.openxmlformats.org/officeDocument/2006/relationships/image" Target="../media/image9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13" Type="http://schemas.openxmlformats.org/officeDocument/2006/relationships/image" Target="../media/image115.png"/><Relationship Id="rId3" Type="http://schemas.openxmlformats.org/officeDocument/2006/relationships/image" Target="../media/image105.png"/><Relationship Id="rId7" Type="http://schemas.openxmlformats.org/officeDocument/2006/relationships/image" Target="../media/image109.png"/><Relationship Id="rId12" Type="http://schemas.openxmlformats.org/officeDocument/2006/relationships/image" Target="../media/image114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8.png"/><Relationship Id="rId11" Type="http://schemas.openxmlformats.org/officeDocument/2006/relationships/image" Target="../media/image113.png"/><Relationship Id="rId5" Type="http://schemas.openxmlformats.org/officeDocument/2006/relationships/image" Target="../media/image107.png"/><Relationship Id="rId10" Type="http://schemas.openxmlformats.org/officeDocument/2006/relationships/image" Target="../media/image112.png"/><Relationship Id="rId4" Type="http://schemas.openxmlformats.org/officeDocument/2006/relationships/image" Target="../media/image106.png"/><Relationship Id="rId9" Type="http://schemas.openxmlformats.org/officeDocument/2006/relationships/image" Target="../media/image11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image" Target="../media/image116.png"/><Relationship Id="rId7" Type="http://schemas.openxmlformats.org/officeDocument/2006/relationships/image" Target="../media/image1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9.png"/><Relationship Id="rId11" Type="http://schemas.openxmlformats.org/officeDocument/2006/relationships/image" Target="../media/image124.png"/><Relationship Id="rId5" Type="http://schemas.openxmlformats.org/officeDocument/2006/relationships/image" Target="../media/image118.png"/><Relationship Id="rId10" Type="http://schemas.openxmlformats.org/officeDocument/2006/relationships/image" Target="../media/image123.png"/><Relationship Id="rId4" Type="http://schemas.openxmlformats.org/officeDocument/2006/relationships/image" Target="../media/image117.png"/><Relationship Id="rId9" Type="http://schemas.openxmlformats.org/officeDocument/2006/relationships/image" Target="../media/image12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13" Type="http://schemas.openxmlformats.org/officeDocument/2006/relationships/image" Target="../media/image135.png"/><Relationship Id="rId3" Type="http://schemas.openxmlformats.org/officeDocument/2006/relationships/image" Target="../media/image125.png"/><Relationship Id="rId7" Type="http://schemas.openxmlformats.org/officeDocument/2006/relationships/image" Target="../media/image129.png"/><Relationship Id="rId12" Type="http://schemas.openxmlformats.org/officeDocument/2006/relationships/image" Target="../media/image13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8.png"/><Relationship Id="rId11" Type="http://schemas.openxmlformats.org/officeDocument/2006/relationships/image" Target="../media/image133.png"/><Relationship Id="rId5" Type="http://schemas.openxmlformats.org/officeDocument/2006/relationships/image" Target="../media/image127.png"/><Relationship Id="rId10" Type="http://schemas.openxmlformats.org/officeDocument/2006/relationships/image" Target="../media/image132.png"/><Relationship Id="rId4" Type="http://schemas.openxmlformats.org/officeDocument/2006/relationships/image" Target="../media/image126.png"/><Relationship Id="rId9" Type="http://schemas.openxmlformats.org/officeDocument/2006/relationships/image" Target="../media/image1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7" Type="http://schemas.openxmlformats.org/officeDocument/2006/relationships/image" Target="../media/image141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0.png"/><Relationship Id="rId5" Type="http://schemas.openxmlformats.org/officeDocument/2006/relationships/image" Target="../media/image139.png"/><Relationship Id="rId4" Type="http://schemas.openxmlformats.org/officeDocument/2006/relationships/image" Target="../media/image138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png"/><Relationship Id="rId3" Type="http://schemas.openxmlformats.org/officeDocument/2006/relationships/image" Target="../media/image143.png"/><Relationship Id="rId7" Type="http://schemas.openxmlformats.org/officeDocument/2006/relationships/image" Target="../media/image147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6.png"/><Relationship Id="rId5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5.png"/><Relationship Id="rId3" Type="http://schemas.openxmlformats.org/officeDocument/2006/relationships/image" Target="../media/image150.png"/><Relationship Id="rId7" Type="http://schemas.openxmlformats.org/officeDocument/2006/relationships/image" Target="../media/image154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3.png"/><Relationship Id="rId5" Type="http://schemas.openxmlformats.org/officeDocument/2006/relationships/image" Target="../media/image152.png"/><Relationship Id="rId4" Type="http://schemas.openxmlformats.org/officeDocument/2006/relationships/image" Target="../media/image151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1.png"/><Relationship Id="rId3" Type="http://schemas.openxmlformats.org/officeDocument/2006/relationships/image" Target="../media/image157.png"/><Relationship Id="rId7" Type="http://schemas.openxmlformats.org/officeDocument/2006/relationships/image" Target="../media/image160.png"/><Relationship Id="rId12" Type="http://schemas.openxmlformats.org/officeDocument/2006/relationships/image" Target="../media/image165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9.png"/><Relationship Id="rId11" Type="http://schemas.openxmlformats.org/officeDocument/2006/relationships/image" Target="../media/image164.png"/><Relationship Id="rId5" Type="http://schemas.openxmlformats.org/officeDocument/2006/relationships/image" Target="../media/image155.png"/><Relationship Id="rId10" Type="http://schemas.openxmlformats.org/officeDocument/2006/relationships/image" Target="../media/image163.png"/><Relationship Id="rId4" Type="http://schemas.openxmlformats.org/officeDocument/2006/relationships/image" Target="../media/image158.png"/><Relationship Id="rId9" Type="http://schemas.openxmlformats.org/officeDocument/2006/relationships/image" Target="../media/image16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3.png"/><Relationship Id="rId3" Type="http://schemas.openxmlformats.org/officeDocument/2006/relationships/image" Target="../media/image166.png"/><Relationship Id="rId7" Type="http://schemas.openxmlformats.org/officeDocument/2006/relationships/image" Target="../media/image15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8.png"/><Relationship Id="rId11" Type="http://schemas.openxmlformats.org/officeDocument/2006/relationships/image" Target="../media/image171.png"/><Relationship Id="rId5" Type="http://schemas.openxmlformats.org/officeDocument/2006/relationships/image" Target="../media/image167.png"/><Relationship Id="rId10" Type="http://schemas.openxmlformats.org/officeDocument/2006/relationships/image" Target="../media/image170.png"/><Relationship Id="rId4" Type="http://schemas.openxmlformats.org/officeDocument/2006/relationships/image" Target="../media/image158.png"/><Relationship Id="rId9" Type="http://schemas.openxmlformats.org/officeDocument/2006/relationships/image" Target="../media/image169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png"/><Relationship Id="rId3" Type="http://schemas.openxmlformats.org/officeDocument/2006/relationships/image" Target="../media/image173.png"/><Relationship Id="rId7" Type="http://schemas.openxmlformats.org/officeDocument/2006/relationships/image" Target="../media/image175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4.png"/><Relationship Id="rId5" Type="http://schemas.openxmlformats.org/officeDocument/2006/relationships/image" Target="../media/image171.png"/><Relationship Id="rId10" Type="http://schemas.openxmlformats.org/officeDocument/2006/relationships/image" Target="../media/image177.png"/><Relationship Id="rId4" Type="http://schemas.openxmlformats.org/officeDocument/2006/relationships/image" Target="../media/image166.png"/><Relationship Id="rId9" Type="http://schemas.openxmlformats.org/officeDocument/2006/relationships/image" Target="../media/image176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1.png"/><Relationship Id="rId3" Type="http://schemas.openxmlformats.org/officeDocument/2006/relationships/image" Target="../media/image179.png"/><Relationship Id="rId7" Type="http://schemas.openxmlformats.org/officeDocument/2006/relationships/image" Target="../media/image180.png"/><Relationship Id="rId12" Type="http://schemas.openxmlformats.org/officeDocument/2006/relationships/image" Target="../media/image183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8.png"/><Relationship Id="rId11" Type="http://schemas.openxmlformats.org/officeDocument/2006/relationships/image" Target="../media/image182.png"/><Relationship Id="rId5" Type="http://schemas.openxmlformats.org/officeDocument/2006/relationships/image" Target="../media/image171.png"/><Relationship Id="rId10" Type="http://schemas.openxmlformats.org/officeDocument/2006/relationships/image" Target="../media/image175.png"/><Relationship Id="rId4" Type="http://schemas.openxmlformats.org/officeDocument/2006/relationships/image" Target="../media/image166.png"/><Relationship Id="rId9" Type="http://schemas.openxmlformats.org/officeDocument/2006/relationships/image" Target="../media/image17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7.png"/><Relationship Id="rId4" Type="http://schemas.openxmlformats.org/officeDocument/2006/relationships/image" Target="../media/image186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4.png"/><Relationship Id="rId13" Type="http://schemas.openxmlformats.org/officeDocument/2006/relationships/image" Target="../media/image199.png"/><Relationship Id="rId3" Type="http://schemas.openxmlformats.org/officeDocument/2006/relationships/image" Target="../media/image189.png"/><Relationship Id="rId7" Type="http://schemas.openxmlformats.org/officeDocument/2006/relationships/image" Target="../media/image193.png"/><Relationship Id="rId12" Type="http://schemas.openxmlformats.org/officeDocument/2006/relationships/image" Target="../media/image198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2.png"/><Relationship Id="rId11" Type="http://schemas.openxmlformats.org/officeDocument/2006/relationships/image" Target="../media/image197.png"/><Relationship Id="rId5" Type="http://schemas.openxmlformats.org/officeDocument/2006/relationships/image" Target="../media/image191.png"/><Relationship Id="rId15" Type="http://schemas.openxmlformats.org/officeDocument/2006/relationships/image" Target="../media/image201.png"/><Relationship Id="rId10" Type="http://schemas.openxmlformats.org/officeDocument/2006/relationships/image" Target="../media/image196.png"/><Relationship Id="rId4" Type="http://schemas.openxmlformats.org/officeDocument/2006/relationships/image" Target="../media/image190.png"/><Relationship Id="rId9" Type="http://schemas.openxmlformats.org/officeDocument/2006/relationships/image" Target="../media/image195.png"/><Relationship Id="rId14" Type="http://schemas.openxmlformats.org/officeDocument/2006/relationships/image" Target="../media/image200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9.png"/><Relationship Id="rId13" Type="http://schemas.openxmlformats.org/officeDocument/2006/relationships/image" Target="../media/image209.png"/><Relationship Id="rId18" Type="http://schemas.openxmlformats.org/officeDocument/2006/relationships/image" Target="../media/image213.png"/><Relationship Id="rId3" Type="http://schemas.openxmlformats.org/officeDocument/2006/relationships/image" Target="../media/image202.png"/><Relationship Id="rId7" Type="http://schemas.openxmlformats.org/officeDocument/2006/relationships/image" Target="../media/image204.png"/><Relationship Id="rId12" Type="http://schemas.openxmlformats.org/officeDocument/2006/relationships/image" Target="../media/image208.png"/><Relationship Id="rId17" Type="http://schemas.openxmlformats.org/officeDocument/2006/relationships/image" Target="../media/image212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2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8.png"/><Relationship Id="rId11" Type="http://schemas.openxmlformats.org/officeDocument/2006/relationships/image" Target="../media/image207.png"/><Relationship Id="rId5" Type="http://schemas.openxmlformats.org/officeDocument/2006/relationships/image" Target="../media/image196.png"/><Relationship Id="rId15" Type="http://schemas.openxmlformats.org/officeDocument/2006/relationships/image" Target="../media/image197.png"/><Relationship Id="rId10" Type="http://schemas.openxmlformats.org/officeDocument/2006/relationships/image" Target="../media/image206.png"/><Relationship Id="rId4" Type="http://schemas.openxmlformats.org/officeDocument/2006/relationships/image" Target="../media/image203.png"/><Relationship Id="rId9" Type="http://schemas.openxmlformats.org/officeDocument/2006/relationships/image" Target="../media/image205.png"/><Relationship Id="rId14" Type="http://schemas.openxmlformats.org/officeDocument/2006/relationships/image" Target="../media/image210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9.png"/><Relationship Id="rId3" Type="http://schemas.openxmlformats.org/officeDocument/2006/relationships/image" Target="../media/image215.png"/><Relationship Id="rId7" Type="http://schemas.openxmlformats.org/officeDocument/2006/relationships/image" Target="../media/image195.png"/><Relationship Id="rId12" Type="http://schemas.openxmlformats.org/officeDocument/2006/relationships/image" Target="../media/image223.png"/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8.png"/><Relationship Id="rId11" Type="http://schemas.openxmlformats.org/officeDocument/2006/relationships/image" Target="../media/image222.png"/><Relationship Id="rId5" Type="http://schemas.openxmlformats.org/officeDocument/2006/relationships/image" Target="../media/image217.png"/><Relationship Id="rId10" Type="http://schemas.openxmlformats.org/officeDocument/2006/relationships/image" Target="../media/image221.png"/><Relationship Id="rId4" Type="http://schemas.openxmlformats.org/officeDocument/2006/relationships/image" Target="../media/image216.png"/><Relationship Id="rId9" Type="http://schemas.openxmlformats.org/officeDocument/2006/relationships/image" Target="../media/image22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7.png"/><Relationship Id="rId5" Type="http://schemas.openxmlformats.org/officeDocument/2006/relationships/image" Target="../media/image226.png"/><Relationship Id="rId4" Type="http://schemas.openxmlformats.org/officeDocument/2006/relationships/image" Target="../media/image225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3.png"/><Relationship Id="rId3" Type="http://schemas.openxmlformats.org/officeDocument/2006/relationships/image" Target="../media/image228.png"/><Relationship Id="rId7" Type="http://schemas.openxmlformats.org/officeDocument/2006/relationships/image" Target="../media/image23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1.png"/><Relationship Id="rId5" Type="http://schemas.openxmlformats.org/officeDocument/2006/relationships/image" Target="../media/image230.png"/><Relationship Id="rId4" Type="http://schemas.openxmlformats.org/officeDocument/2006/relationships/image" Target="../media/image229.png"/><Relationship Id="rId9" Type="http://schemas.openxmlformats.org/officeDocument/2006/relationships/image" Target="../media/image234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0.png"/><Relationship Id="rId3" Type="http://schemas.openxmlformats.org/officeDocument/2006/relationships/image" Target="../media/image235.png"/><Relationship Id="rId7" Type="http://schemas.openxmlformats.org/officeDocument/2006/relationships/image" Target="../media/image239.png"/><Relationship Id="rId12" Type="http://schemas.openxmlformats.org/officeDocument/2006/relationships/image" Target="../media/image24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8.png"/><Relationship Id="rId11" Type="http://schemas.openxmlformats.org/officeDocument/2006/relationships/image" Target="../media/image243.png"/><Relationship Id="rId5" Type="http://schemas.openxmlformats.org/officeDocument/2006/relationships/image" Target="../media/image237.png"/><Relationship Id="rId10" Type="http://schemas.openxmlformats.org/officeDocument/2006/relationships/image" Target="../media/image242.png"/><Relationship Id="rId4" Type="http://schemas.openxmlformats.org/officeDocument/2006/relationships/image" Target="../media/image236.png"/><Relationship Id="rId9" Type="http://schemas.openxmlformats.org/officeDocument/2006/relationships/image" Target="../media/image24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6.png"/><Relationship Id="rId2" Type="http://schemas.openxmlformats.org/officeDocument/2006/relationships/image" Target="../media/image2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9.png"/><Relationship Id="rId5" Type="http://schemas.openxmlformats.org/officeDocument/2006/relationships/image" Target="../media/image248.png"/><Relationship Id="rId4" Type="http://schemas.openxmlformats.org/officeDocument/2006/relationships/image" Target="../media/image247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5.png"/><Relationship Id="rId3" Type="http://schemas.openxmlformats.org/officeDocument/2006/relationships/image" Target="../media/image250.png"/><Relationship Id="rId7" Type="http://schemas.openxmlformats.org/officeDocument/2006/relationships/image" Target="../media/image25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3.png"/><Relationship Id="rId11" Type="http://schemas.openxmlformats.org/officeDocument/2006/relationships/image" Target="../media/image258.png"/><Relationship Id="rId5" Type="http://schemas.openxmlformats.org/officeDocument/2006/relationships/image" Target="../media/image252.png"/><Relationship Id="rId10" Type="http://schemas.openxmlformats.org/officeDocument/2006/relationships/image" Target="../media/image257.png"/><Relationship Id="rId4" Type="http://schemas.openxmlformats.org/officeDocument/2006/relationships/image" Target="../media/image251.png"/><Relationship Id="rId9" Type="http://schemas.openxmlformats.org/officeDocument/2006/relationships/image" Target="../media/image25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3.png"/><Relationship Id="rId3" Type="http://schemas.openxmlformats.org/officeDocument/2006/relationships/image" Target="../media/image259.png"/><Relationship Id="rId7" Type="http://schemas.openxmlformats.org/officeDocument/2006/relationships/image" Target="../media/image262.png"/><Relationship Id="rId2" Type="http://schemas.openxmlformats.org/officeDocument/2006/relationships/image" Target="../media/image2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8.png"/><Relationship Id="rId5" Type="http://schemas.openxmlformats.org/officeDocument/2006/relationships/image" Target="../media/image261.png"/><Relationship Id="rId4" Type="http://schemas.openxmlformats.org/officeDocument/2006/relationships/image" Target="../media/image260.png"/><Relationship Id="rId9" Type="http://schemas.openxmlformats.org/officeDocument/2006/relationships/image" Target="../media/image23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5.png"/><Relationship Id="rId2" Type="http://schemas.openxmlformats.org/officeDocument/2006/relationships/image" Target="../media/image26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7.png"/><Relationship Id="rId4" Type="http://schemas.openxmlformats.org/officeDocument/2006/relationships/image" Target="../media/image266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4.png"/><Relationship Id="rId3" Type="http://schemas.openxmlformats.org/officeDocument/2006/relationships/image" Target="../media/image269.png"/><Relationship Id="rId7" Type="http://schemas.openxmlformats.org/officeDocument/2006/relationships/image" Target="../media/image273.png"/><Relationship Id="rId2" Type="http://schemas.openxmlformats.org/officeDocument/2006/relationships/image" Target="../media/image26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2.png"/><Relationship Id="rId5" Type="http://schemas.openxmlformats.org/officeDocument/2006/relationships/image" Target="../media/image271.png"/><Relationship Id="rId4" Type="http://schemas.openxmlformats.org/officeDocument/2006/relationships/image" Target="../media/image270.png"/><Relationship Id="rId9" Type="http://schemas.openxmlformats.org/officeDocument/2006/relationships/image" Target="../media/image275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7.png"/><Relationship Id="rId2" Type="http://schemas.openxmlformats.org/officeDocument/2006/relationships/image" Target="../media/image276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9.png"/><Relationship Id="rId2" Type="http://schemas.openxmlformats.org/officeDocument/2006/relationships/image" Target="../media/image278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1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3.png"/><Relationship Id="rId4" Type="http://schemas.openxmlformats.org/officeDocument/2006/relationships/image" Target="../media/image28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9.png"/><Relationship Id="rId2" Type="http://schemas.openxmlformats.org/officeDocument/2006/relationships/image" Target="../media/image278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5.png"/><Relationship Id="rId2" Type="http://schemas.openxmlformats.org/officeDocument/2006/relationships/image" Target="../media/image28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7.png"/><Relationship Id="rId4" Type="http://schemas.openxmlformats.org/officeDocument/2006/relationships/image" Target="../media/image28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9.png"/><Relationship Id="rId2" Type="http://schemas.openxmlformats.org/officeDocument/2006/relationships/image" Target="../media/image278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9.png"/><Relationship Id="rId2" Type="http://schemas.openxmlformats.org/officeDocument/2006/relationships/image" Target="../media/image28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1.png"/><Relationship Id="rId4" Type="http://schemas.openxmlformats.org/officeDocument/2006/relationships/image" Target="../media/image290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8.png"/><Relationship Id="rId3" Type="http://schemas.openxmlformats.org/officeDocument/2006/relationships/image" Target="../media/image293.png"/><Relationship Id="rId7" Type="http://schemas.openxmlformats.org/officeDocument/2006/relationships/image" Target="../media/image297.png"/><Relationship Id="rId2" Type="http://schemas.openxmlformats.org/officeDocument/2006/relationships/image" Target="../media/image29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6.png"/><Relationship Id="rId5" Type="http://schemas.openxmlformats.org/officeDocument/2006/relationships/image" Target="../media/image295.png"/><Relationship Id="rId4" Type="http://schemas.openxmlformats.org/officeDocument/2006/relationships/image" Target="../media/image294.png"/><Relationship Id="rId9" Type="http://schemas.openxmlformats.org/officeDocument/2006/relationships/image" Target="../media/image29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1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3.png"/><Relationship Id="rId4" Type="http://schemas.openxmlformats.org/officeDocument/2006/relationships/image" Target="../media/image30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5.png"/><Relationship Id="rId2" Type="http://schemas.openxmlformats.org/officeDocument/2006/relationships/image" Target="../media/image30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7.png"/><Relationship Id="rId4" Type="http://schemas.openxmlformats.org/officeDocument/2006/relationships/image" Target="../media/image306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9.png"/><Relationship Id="rId2" Type="http://schemas.openxmlformats.org/officeDocument/2006/relationships/image" Target="../media/image278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9.png"/><Relationship Id="rId7" Type="http://schemas.openxmlformats.org/officeDocument/2006/relationships/image" Target="../media/image313.png"/><Relationship Id="rId2" Type="http://schemas.openxmlformats.org/officeDocument/2006/relationships/image" Target="../media/image30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2.png"/><Relationship Id="rId5" Type="http://schemas.openxmlformats.org/officeDocument/2006/relationships/image" Target="../media/image311.png"/><Relationship Id="rId4" Type="http://schemas.openxmlformats.org/officeDocument/2006/relationships/image" Target="../media/image31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5.png"/><Relationship Id="rId2" Type="http://schemas.openxmlformats.org/officeDocument/2006/relationships/image" Target="../media/image3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7.png"/><Relationship Id="rId4" Type="http://schemas.openxmlformats.org/officeDocument/2006/relationships/image" Target="../media/image316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9.png"/><Relationship Id="rId2" Type="http://schemas.openxmlformats.org/officeDocument/2006/relationships/image" Target="../media/image27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image" Target="../media/image31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2.png"/><Relationship Id="rId2" Type="http://schemas.openxmlformats.org/officeDocument/2006/relationships/image" Target="../media/image321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4.png"/><Relationship Id="rId2" Type="http://schemas.openxmlformats.org/officeDocument/2006/relationships/image" Target="../media/image3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5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7.png"/><Relationship Id="rId2" Type="http://schemas.openxmlformats.org/officeDocument/2006/relationships/image" Target="../media/image3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8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image" Target="../media/image3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1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3.png"/><Relationship Id="rId2" Type="http://schemas.openxmlformats.org/officeDocument/2006/relationships/image" Target="../media/image3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4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9.png"/><Relationship Id="rId3" Type="http://schemas.openxmlformats.org/officeDocument/2006/relationships/image" Target="../media/image335.png"/><Relationship Id="rId7" Type="http://schemas.openxmlformats.org/officeDocument/2006/relationships/image" Target="../media/image325.png"/><Relationship Id="rId2" Type="http://schemas.openxmlformats.org/officeDocument/2006/relationships/image" Target="../media/image30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4.png"/><Relationship Id="rId11" Type="http://schemas.openxmlformats.org/officeDocument/2006/relationships/image" Target="../media/image265.png"/><Relationship Id="rId5" Type="http://schemas.openxmlformats.org/officeDocument/2006/relationships/image" Target="../media/image323.png"/><Relationship Id="rId10" Type="http://schemas.openxmlformats.org/officeDocument/2006/relationships/image" Target="../media/image267.png"/><Relationship Id="rId4" Type="http://schemas.openxmlformats.org/officeDocument/2006/relationships/image" Target="../media/image336.png"/><Relationship Id="rId9" Type="http://schemas.openxmlformats.org/officeDocument/2006/relationships/image" Target="../media/image33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05F24B-BC00-F87C-8448-4C7010AF2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56" y="1759789"/>
            <a:ext cx="5372425" cy="3577358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77D05B2-4BC2-5EE8-1969-602E52A4F7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497" y="1580763"/>
            <a:ext cx="4628699" cy="3696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1AFF8B14-1AD4-AE6C-213D-F933EF4ECCE2}"/>
              </a:ext>
            </a:extLst>
          </p:cNvPr>
          <p:cNvSpPr/>
          <p:nvPr/>
        </p:nvSpPr>
        <p:spPr>
          <a:xfrm>
            <a:off x="4477109" y="3907766"/>
            <a:ext cx="1802921" cy="4399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3838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AFA59BAE-69F9-EEF5-3F89-241CD818C0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482" y="756118"/>
            <a:ext cx="6705600" cy="4467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8183D6A-4A88-F4F5-8BC0-B7E529CF5E2A}"/>
              </a:ext>
            </a:extLst>
          </p:cNvPr>
          <p:cNvSpPr txBox="1"/>
          <p:nvPr/>
        </p:nvSpPr>
        <p:spPr>
          <a:xfrm>
            <a:off x="7530353" y="312040"/>
            <a:ext cx="35231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Best are b3.0 v2.0 and b3.0 v3.0, but max H not high enough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FC9BBE-DBCB-84F8-EA5F-405DAF9BCDD8}"/>
              </a:ext>
            </a:extLst>
          </p:cNvPr>
          <p:cNvSpPr txBox="1"/>
          <p:nvPr/>
        </p:nvSpPr>
        <p:spPr>
          <a:xfrm>
            <a:off x="7530353" y="1432627"/>
            <a:ext cx="41596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Possible solutions: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Lower </a:t>
            </a:r>
            <a:r>
              <a:rPr lang="en-US" dirty="0" err="1"/>
              <a:t>chi_max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Change </a:t>
            </a:r>
            <a:r>
              <a:rPr lang="en-US" dirty="0" err="1"/>
              <a:t>aa_disc</a:t>
            </a:r>
            <a:r>
              <a:rPr lang="en-US" dirty="0"/>
              <a:t> to have more charge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Force spectra?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Better for low salt, but high salt will melt brushes together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CA61E56-2013-865B-F153-E8E70881E5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391477"/>
            <a:ext cx="5238469" cy="3154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08C74B3-A367-09D0-CCE0-E4E663A790F5}"/>
              </a:ext>
            </a:extLst>
          </p:cNvPr>
          <p:cNvCxnSpPr>
            <a:cxnSpLocks/>
          </p:cNvCxnSpPr>
          <p:nvPr/>
        </p:nvCxnSpPr>
        <p:spPr>
          <a:xfrm>
            <a:off x="2537012" y="2402541"/>
            <a:ext cx="4320988" cy="1963271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74000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440C99C9-B0AC-203C-961A-BDFD54F997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8024" y="715833"/>
            <a:ext cx="5387789" cy="2287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E4BE25D-9D33-BE53-03EF-49A33EEFF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184" y="1859650"/>
            <a:ext cx="4721123" cy="3284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5A4F55E-7B26-1721-3120-F364BD8C79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8024" y="3003467"/>
            <a:ext cx="5387789" cy="2287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42BC98-87F6-376F-BFBC-85B1642C14E9}"/>
              </a:ext>
            </a:extLst>
          </p:cNvPr>
          <p:cNvSpPr txBox="1"/>
          <p:nvPr/>
        </p:nvSpPr>
        <p:spPr>
          <a:xfrm>
            <a:off x="7351059" y="941294"/>
            <a:ext cx="1201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9CBCC1-E0C4-FA85-DC28-35A65E6457C3}"/>
              </a:ext>
            </a:extLst>
          </p:cNvPr>
          <p:cNvSpPr txBox="1"/>
          <p:nvPr/>
        </p:nvSpPr>
        <p:spPr>
          <a:xfrm>
            <a:off x="7351059" y="3244334"/>
            <a:ext cx="1201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pMx5</a:t>
            </a:r>
          </a:p>
        </p:txBody>
      </p:sp>
    </p:spTree>
    <p:extLst>
      <p:ext uri="{BB962C8B-B14F-4D97-AF65-F5344CB8AC3E}">
        <p14:creationId xmlns:p14="http://schemas.microsoft.com/office/powerpoint/2010/main" val="22872033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E62914B-423F-BAA0-754C-BE882D5B79EF}"/>
              </a:ext>
            </a:extLst>
          </p:cNvPr>
          <p:cNvSpPr txBox="1"/>
          <p:nvPr/>
        </p:nvSpPr>
        <p:spPr>
          <a:xfrm>
            <a:off x="8814980" y="5595756"/>
            <a:ext cx="2814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32 </a:t>
            </a:r>
            <a:r>
              <a:rPr lang="en-US" dirty="0" err="1"/>
              <a:t>Nk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1BCC30-2C39-15CA-5B15-2F0AF035FAD5}"/>
              </a:ext>
            </a:extLst>
          </p:cNvPr>
          <p:cNvSpPr txBox="1"/>
          <p:nvPr/>
        </p:nvSpPr>
        <p:spPr>
          <a:xfrm>
            <a:off x="4688541" y="5536562"/>
            <a:ext cx="2814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39 </a:t>
            </a:r>
            <a:r>
              <a:rPr lang="en-US" dirty="0" err="1"/>
              <a:t>Nk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F25917-EB91-6983-473B-A56EAF8C9067}"/>
              </a:ext>
            </a:extLst>
          </p:cNvPr>
          <p:cNvSpPr txBox="1"/>
          <p:nvPr/>
        </p:nvSpPr>
        <p:spPr>
          <a:xfrm>
            <a:off x="1281953" y="5475589"/>
            <a:ext cx="2814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53 </a:t>
            </a:r>
            <a:r>
              <a:rPr lang="en-US" dirty="0" err="1"/>
              <a:t>Nk</a:t>
            </a:r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4DED7EE-6F74-48E6-EE35-49594FFA33CE}"/>
              </a:ext>
            </a:extLst>
          </p:cNvPr>
          <p:cNvGrpSpPr/>
          <p:nvPr/>
        </p:nvGrpSpPr>
        <p:grpSpPr>
          <a:xfrm>
            <a:off x="7927755" y="2228800"/>
            <a:ext cx="4102884" cy="2972310"/>
            <a:chOff x="7811214" y="0"/>
            <a:chExt cx="4102884" cy="2972310"/>
          </a:xfrm>
        </p:grpSpPr>
        <p:pic>
          <p:nvPicPr>
            <p:cNvPr id="2" name="Picture 2">
              <a:extLst>
                <a:ext uri="{FF2B5EF4-FFF2-40B4-BE49-F238E27FC236}">
                  <a16:creationId xmlns:a16="http://schemas.microsoft.com/office/drawing/2014/main" id="{35A95B9C-8F8B-AEED-BECC-9CABB23404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11214" y="117611"/>
              <a:ext cx="4102884" cy="2854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A2DD4F3-2F03-CFCD-5415-40D1319F6063}"/>
                </a:ext>
              </a:extLst>
            </p:cNvPr>
            <p:cNvSpPr txBox="1"/>
            <p:nvPr/>
          </p:nvSpPr>
          <p:spPr>
            <a:xfrm>
              <a:off x="8316016" y="0"/>
              <a:ext cx="276113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b5.00; v3, 10, 15, 40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130C4A5A-680B-0075-422D-6C92ADB574E5}"/>
              </a:ext>
            </a:extLst>
          </p:cNvPr>
          <p:cNvGrpSpPr/>
          <p:nvPr/>
        </p:nvGrpSpPr>
        <p:grpSpPr>
          <a:xfrm>
            <a:off x="4102777" y="2182016"/>
            <a:ext cx="4102883" cy="3021435"/>
            <a:chOff x="3173786" y="2182015"/>
            <a:chExt cx="4102883" cy="3021435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615979BF-1218-A3BD-9D47-3037B94097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73786" y="2348751"/>
              <a:ext cx="4102883" cy="2854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BED8C8E-C55D-E096-D5F6-80149C647D90}"/>
                </a:ext>
              </a:extLst>
            </p:cNvPr>
            <p:cNvSpPr txBox="1"/>
            <p:nvPr/>
          </p:nvSpPr>
          <p:spPr>
            <a:xfrm>
              <a:off x="3666703" y="2182015"/>
              <a:ext cx="276113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b4.00; v2, 2.5, 3, 5, 10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C355BBC-AE82-7DB0-1CFC-0054B0AC56C5}"/>
              </a:ext>
            </a:extLst>
          </p:cNvPr>
          <p:cNvGrpSpPr/>
          <p:nvPr/>
        </p:nvGrpSpPr>
        <p:grpSpPr>
          <a:xfrm>
            <a:off x="277798" y="2199946"/>
            <a:ext cx="4102883" cy="3021435"/>
            <a:chOff x="161257" y="2199946"/>
            <a:chExt cx="4102883" cy="3021435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3DBB5E22-8A59-E398-807D-5C886B7B9D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1257" y="2366682"/>
              <a:ext cx="4102883" cy="2854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585D5B2-AC7A-F5A2-CEE4-6704F365D321}"/>
                </a:ext>
              </a:extLst>
            </p:cNvPr>
            <p:cNvSpPr txBox="1"/>
            <p:nvPr/>
          </p:nvSpPr>
          <p:spPr>
            <a:xfrm>
              <a:off x="578309" y="2199946"/>
              <a:ext cx="276113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b3.00; v1, 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371023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28747-001B-A99C-2B05-A383337E25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Binary results</a:t>
            </a:r>
          </a:p>
        </p:txBody>
      </p:sp>
    </p:spTree>
    <p:extLst>
      <p:ext uri="{BB962C8B-B14F-4D97-AF65-F5344CB8AC3E}">
        <p14:creationId xmlns:p14="http://schemas.microsoft.com/office/powerpoint/2010/main" val="39766048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C6D90-9901-CD9B-AF74-35082F3CD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3327"/>
            <a:ext cx="10515600" cy="1325563"/>
          </a:xfrm>
        </p:spPr>
        <p:txBody>
          <a:bodyPr/>
          <a:lstStyle/>
          <a:p>
            <a:r>
              <a:rPr lang="en-US" dirty="0"/>
              <a:t>Matrix Approach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85F092D-EFBF-A5BA-DA6D-FECF2024F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6756" y="4737809"/>
            <a:ext cx="3425669" cy="811928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375B7F69-FC26-AB51-9E96-91D3FFE2EC12}"/>
              </a:ext>
            </a:extLst>
          </p:cNvPr>
          <p:cNvSpPr/>
          <p:nvPr/>
        </p:nvSpPr>
        <p:spPr>
          <a:xfrm>
            <a:off x="6204674" y="3228719"/>
            <a:ext cx="869576" cy="3854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2BC20A4-5761-6DB8-CCF9-BE8C462D0F64}"/>
              </a:ext>
            </a:extLst>
          </p:cNvPr>
          <p:cNvSpPr txBox="1"/>
          <p:nvPr/>
        </p:nvSpPr>
        <p:spPr>
          <a:xfrm>
            <a:off x="8075909" y="1887912"/>
            <a:ext cx="2447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Updated 04/04/2023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D040761-0758-75A2-51C7-3642053888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480634"/>
            <a:ext cx="5009694" cy="204744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365D80E-7D5C-29C2-4D67-758FD146B7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6756" y="2330160"/>
            <a:ext cx="3425669" cy="21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0174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6306649-B1DA-3232-B027-52C70F28382C}"/>
              </a:ext>
            </a:extLst>
          </p:cNvPr>
          <p:cNvGrpSpPr/>
          <p:nvPr/>
        </p:nvGrpSpPr>
        <p:grpSpPr>
          <a:xfrm>
            <a:off x="483224" y="5704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748F970E-2205-CFF0-7425-85E7304158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EE11733-EB77-0E3E-C394-24221BE3A99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E0784E7-F670-1729-AFA9-3B628A31CBEB}"/>
              </a:ext>
            </a:extLst>
          </p:cNvPr>
          <p:cNvGrpSpPr/>
          <p:nvPr/>
        </p:nvGrpSpPr>
        <p:grpSpPr>
          <a:xfrm>
            <a:off x="5350931" y="57045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7AC21B8C-7280-558B-E50F-51D1E58394B2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96CF1C7-9C83-95A4-C41B-AFF43B3DEA14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5E3D933-0CD4-C224-1481-E4FE09B0756D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1AF78E4-9F2F-F760-CC79-079C42ADDF65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0540E58-2DE5-CB10-DB3E-23CD56058847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pic>
        <p:nvPicPr>
          <p:cNvPr id="2060" name="Picture 12">
            <a:extLst>
              <a:ext uri="{FF2B5EF4-FFF2-40B4-BE49-F238E27FC236}">
                <a16:creationId xmlns:a16="http://schemas.microsoft.com/office/drawing/2014/main" id="{FEEF3D30-ED67-3CD6-6039-10B14EDDC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357" y="510254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0C7A7FCB-E7A5-9C0F-F617-5496CE519B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" y="510254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7C6EE49F-CA27-AD73-819B-7FA4FDF67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7427" y="513405"/>
            <a:ext cx="1882214" cy="1680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34E4E79E-062F-4DC7-FDBE-68D663D95D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" y="2061937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303F7F3F-F0D3-6202-BC72-AC8619C32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287" y="3595372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>
            <a:extLst>
              <a:ext uri="{FF2B5EF4-FFF2-40B4-BE49-F238E27FC236}">
                <a16:creationId xmlns:a16="http://schemas.microsoft.com/office/drawing/2014/main" id="{B28B5F13-2236-5FF8-6854-B781F24DA4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357" y="2052813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CC8B042-E16B-E007-E8B7-B581DE8376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1633" y="3595371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>
            <a:extLst>
              <a:ext uri="{FF2B5EF4-FFF2-40B4-BE49-F238E27FC236}">
                <a16:creationId xmlns:a16="http://schemas.microsoft.com/office/drawing/2014/main" id="{91DE61C1-EE93-FD15-8EFC-5D97D6E3F3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4703" y="2052813"/>
            <a:ext cx="1880016" cy="1678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D1E800C-FE48-CB07-2EC1-6EBE31713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0275" y="3595371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>
            <a:extLst>
              <a:ext uri="{FF2B5EF4-FFF2-40B4-BE49-F238E27FC236}">
                <a16:creationId xmlns:a16="http://schemas.microsoft.com/office/drawing/2014/main" id="{85BADC7C-1B11-C1A5-F2D1-92C4D822A9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7205" y="5131809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4" name="Picture 26">
            <a:extLst>
              <a:ext uri="{FF2B5EF4-FFF2-40B4-BE49-F238E27FC236}">
                <a16:creationId xmlns:a16="http://schemas.microsoft.com/office/drawing/2014/main" id="{FE0537CF-5A03-213E-3FEB-56941AFF5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3421" y="5131808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6" name="Picture 28">
            <a:extLst>
              <a:ext uri="{FF2B5EF4-FFF2-40B4-BE49-F238E27FC236}">
                <a16:creationId xmlns:a16="http://schemas.microsoft.com/office/drawing/2014/main" id="{C962B83A-771B-BE1B-D62C-9CBCC65640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989" y="515018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D9ADC96-CDB2-CFB1-B6E9-A9810048B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5889" y="3523223"/>
            <a:ext cx="2297598" cy="2051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74A8B7-3CB2-9A51-C0AB-FCFF7A50B8CA}"/>
              </a:ext>
            </a:extLst>
          </p:cNvPr>
          <p:cNvCxnSpPr>
            <a:cxnSpLocks/>
          </p:cNvCxnSpPr>
          <p:nvPr/>
        </p:nvCxnSpPr>
        <p:spPr>
          <a:xfrm flipV="1">
            <a:off x="7219950" y="4829175"/>
            <a:ext cx="1171575" cy="1000125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3790AC0-381B-0A0E-5C76-E4F9F48DB819}"/>
              </a:ext>
            </a:extLst>
          </p:cNvPr>
          <p:cNvSpPr txBox="1"/>
          <p:nvPr/>
        </p:nvSpPr>
        <p:spPr>
          <a:xfrm>
            <a:off x="7805737" y="2884584"/>
            <a:ext cx="4143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Desired “linearity” by tuning /thresh/ based on polymer density of expelled NFL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FFF52F8-D38F-7010-ED5B-F6B0A15CD23D}"/>
              </a:ext>
            </a:extLst>
          </p:cNvPr>
          <p:cNvCxnSpPr>
            <a:cxnSpLocks/>
          </p:cNvCxnSpPr>
          <p:nvPr/>
        </p:nvCxnSpPr>
        <p:spPr>
          <a:xfrm flipV="1">
            <a:off x="7219950" y="1514475"/>
            <a:ext cx="1171575" cy="1282513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51DF9D0-14D6-505B-E276-A939940D6952}"/>
              </a:ext>
            </a:extLst>
          </p:cNvPr>
          <p:cNvSpPr txBox="1"/>
          <p:nvPr/>
        </p:nvSpPr>
        <p:spPr>
          <a:xfrm>
            <a:off x="7949154" y="5768239"/>
            <a:ext cx="40904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Comes at severe cost of overall height. Have to minimize outer concentration to approach pure thresh of 1e-06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B5E4114-CCF6-31E8-C536-37E18A8F87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0993" y="417971"/>
            <a:ext cx="2527389" cy="2326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73461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6306649-B1DA-3232-B027-52C70F28382C}"/>
              </a:ext>
            </a:extLst>
          </p:cNvPr>
          <p:cNvGrpSpPr/>
          <p:nvPr/>
        </p:nvGrpSpPr>
        <p:grpSpPr>
          <a:xfrm>
            <a:off x="483224" y="5704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748F970E-2205-CFF0-7425-85E7304158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EE11733-EB77-0E3E-C394-24221BE3A99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E0784E7-F670-1729-AFA9-3B628A31CBEB}"/>
              </a:ext>
            </a:extLst>
          </p:cNvPr>
          <p:cNvGrpSpPr/>
          <p:nvPr/>
        </p:nvGrpSpPr>
        <p:grpSpPr>
          <a:xfrm>
            <a:off x="5350931" y="57045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7AC21B8C-7280-558B-E50F-51D1E58394B2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96CF1C7-9C83-95A4-C41B-AFF43B3DEA14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5E3D933-0CD4-C224-1481-E4FE09B0756D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1AF78E4-9F2F-F760-CC79-079C42ADDF65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0540E58-2DE5-CB10-DB3E-23CD56058847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74A8B7-3CB2-9A51-C0AB-FCFF7A50B8CA}"/>
              </a:ext>
            </a:extLst>
          </p:cNvPr>
          <p:cNvCxnSpPr>
            <a:cxnSpLocks/>
          </p:cNvCxnSpPr>
          <p:nvPr/>
        </p:nvCxnSpPr>
        <p:spPr>
          <a:xfrm flipV="1">
            <a:off x="7219950" y="4829175"/>
            <a:ext cx="1171575" cy="1000125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3790AC0-381B-0A0E-5C76-E4F9F48DB819}"/>
              </a:ext>
            </a:extLst>
          </p:cNvPr>
          <p:cNvSpPr txBox="1"/>
          <p:nvPr/>
        </p:nvSpPr>
        <p:spPr>
          <a:xfrm>
            <a:off x="7805737" y="2884584"/>
            <a:ext cx="4143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Desired “linearity” by tuning /thresh/ based on polymer density of expelled NFL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FFF52F8-D38F-7010-ED5B-F6B0A15CD23D}"/>
              </a:ext>
            </a:extLst>
          </p:cNvPr>
          <p:cNvCxnSpPr>
            <a:cxnSpLocks/>
          </p:cNvCxnSpPr>
          <p:nvPr/>
        </p:nvCxnSpPr>
        <p:spPr>
          <a:xfrm flipV="1">
            <a:off x="7219950" y="1514475"/>
            <a:ext cx="1171575" cy="1282513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51DF9D0-14D6-505B-E276-A939940D6952}"/>
              </a:ext>
            </a:extLst>
          </p:cNvPr>
          <p:cNvSpPr txBox="1"/>
          <p:nvPr/>
        </p:nvSpPr>
        <p:spPr>
          <a:xfrm>
            <a:off x="7949154" y="5768239"/>
            <a:ext cx="40904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Comes at severe cost of overall height. Have to minimize outer concentration to approach pure thresh of 1e-06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85C230E-DEA2-980C-C2AE-C99078C8D816}"/>
              </a:ext>
            </a:extLst>
          </p:cNvPr>
          <p:cNvSpPr/>
          <p:nvPr/>
        </p:nvSpPr>
        <p:spPr>
          <a:xfrm>
            <a:off x="8446441" y="79008"/>
            <a:ext cx="3651226" cy="537882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3.5</a:t>
            </a:r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8BEA10D5-2C48-A075-072F-8C6927E8E4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441" y="49799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A35B6591-71B5-F6DA-F50A-E227AE55F4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363" y="203986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>
            <a:extLst>
              <a:ext uri="{FF2B5EF4-FFF2-40B4-BE49-F238E27FC236}">
                <a16:creationId xmlns:a16="http://schemas.microsoft.com/office/drawing/2014/main" id="{7200281B-FC22-648F-A87F-B9EA4190F0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0283" y="3562844"/>
            <a:ext cx="2434283" cy="2173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20236B1-FAE7-B9F0-4AD2-2861DBEAE4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045" y="501148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4CB58B2B-0720-7155-1EE3-1DB4D06023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1967" y="203986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A80A7A1-27F0-F02E-C3E3-CC0CF9C5E5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8501" y="516557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>
            <a:extLst>
              <a:ext uri="{FF2B5EF4-FFF2-40B4-BE49-F238E27FC236}">
                <a16:creationId xmlns:a16="http://schemas.microsoft.com/office/drawing/2014/main" id="{8912F198-B2CE-9A21-369D-2C70EE53B7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382" y="3607632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>
            <a:extLst>
              <a:ext uri="{FF2B5EF4-FFF2-40B4-BE49-F238E27FC236}">
                <a16:creationId xmlns:a16="http://schemas.microsoft.com/office/drawing/2014/main" id="{2FFC0CDE-7FCF-D7A3-A088-1821182BE5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9986" y="3610784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>
            <a:extLst>
              <a:ext uri="{FF2B5EF4-FFF2-40B4-BE49-F238E27FC236}">
                <a16:creationId xmlns:a16="http://schemas.microsoft.com/office/drawing/2014/main" id="{35C31ED8-8C36-A92E-1FD4-C02890E60E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363" y="5149502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0">
            <a:extLst>
              <a:ext uri="{FF2B5EF4-FFF2-40B4-BE49-F238E27FC236}">
                <a16:creationId xmlns:a16="http://schemas.microsoft.com/office/drawing/2014/main" id="{7ED23F5B-B147-4AC8-B5BB-23A581D804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045" y="5146500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53FF9F67-E135-7952-E107-7070FF0151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5442" y="2039867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>
            <a:extLst>
              <a:ext uri="{FF2B5EF4-FFF2-40B4-BE49-F238E27FC236}">
                <a16:creationId xmlns:a16="http://schemas.microsoft.com/office/drawing/2014/main" id="{AEE52E05-D26E-877B-8BC9-D0F8D927D0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2997" y="3607632"/>
            <a:ext cx="1890400" cy="168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2">
            <a:extLst>
              <a:ext uri="{FF2B5EF4-FFF2-40B4-BE49-F238E27FC236}">
                <a16:creationId xmlns:a16="http://schemas.microsoft.com/office/drawing/2014/main" id="{D14BBA3B-DD6F-C8F0-EF2A-F1B7095CC0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3707" y="5150321"/>
            <a:ext cx="1884355" cy="1682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801562F-DD3B-04E1-BA67-3957C61265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0282" y="709540"/>
            <a:ext cx="2434284" cy="2173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47819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5893A14D-A2C5-1283-87FF-8F29CB037B4C}"/>
              </a:ext>
            </a:extLst>
          </p:cNvPr>
          <p:cNvGrpSpPr/>
          <p:nvPr/>
        </p:nvGrpSpPr>
        <p:grpSpPr>
          <a:xfrm>
            <a:off x="6767175" y="656929"/>
            <a:ext cx="2528047" cy="2327175"/>
            <a:chOff x="6468036" y="2427915"/>
            <a:chExt cx="2528047" cy="2327175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65211D71-F3EC-8FF4-7F16-2563DD248A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68036" y="2427915"/>
              <a:ext cx="2528047" cy="2327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402815A-9C57-8C18-6A3C-A1C1FD7FDC90}"/>
                </a:ext>
              </a:extLst>
            </p:cNvPr>
            <p:cNvSpPr txBox="1"/>
            <p:nvPr/>
          </p:nvSpPr>
          <p:spPr>
            <a:xfrm>
              <a:off x="7384117" y="2786532"/>
              <a:ext cx="105223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1.6</a:t>
              </a:r>
            </a:p>
          </p:txBody>
        </p:sp>
      </p:grpSp>
      <p:pic>
        <p:nvPicPr>
          <p:cNvPr id="2064" name="Picture 16">
            <a:extLst>
              <a:ext uri="{FF2B5EF4-FFF2-40B4-BE49-F238E27FC236}">
                <a16:creationId xmlns:a16="http://schemas.microsoft.com/office/drawing/2014/main" id="{12F0BDE5-EB77-A2D0-C36E-EE5CDBF7FC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6857" y="2538571"/>
            <a:ext cx="2528047" cy="232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FD4F763-3698-02DB-0165-13A5AD4B1FB2}"/>
              </a:ext>
            </a:extLst>
          </p:cNvPr>
          <p:cNvSpPr txBox="1"/>
          <p:nvPr/>
        </p:nvSpPr>
        <p:spPr>
          <a:xfrm>
            <a:off x="7699501" y="2897187"/>
            <a:ext cx="1042708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Scaled by 1.5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C819AA9-C017-5426-8B83-0521D7C75E72}"/>
              </a:ext>
            </a:extLst>
          </p:cNvPr>
          <p:cNvGrpSpPr/>
          <p:nvPr/>
        </p:nvGrpSpPr>
        <p:grpSpPr>
          <a:xfrm>
            <a:off x="6767175" y="4420212"/>
            <a:ext cx="2528047" cy="2327175"/>
            <a:chOff x="6496050" y="4319407"/>
            <a:chExt cx="2528047" cy="2327175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B12A8881-9272-ABFF-0978-26EF3A1CAA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96050" y="4319407"/>
              <a:ext cx="2528047" cy="2327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DAC9DFB-B40D-31E2-0489-C736B400583E}"/>
                </a:ext>
              </a:extLst>
            </p:cNvPr>
            <p:cNvSpPr txBox="1"/>
            <p:nvPr/>
          </p:nvSpPr>
          <p:spPr>
            <a:xfrm>
              <a:off x="7315760" y="4678024"/>
              <a:ext cx="1244974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1.8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6F150CA2-6BA6-C28C-9AF3-930836F21469}"/>
              </a:ext>
            </a:extLst>
          </p:cNvPr>
          <p:cNvSpPr txBox="1"/>
          <p:nvPr/>
        </p:nvSpPr>
        <p:spPr>
          <a:xfrm>
            <a:off x="5271189" y="190177"/>
            <a:ext cx="1622612" cy="369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658422-D20A-0384-12F2-EF0BDB4B5AAF}"/>
              </a:ext>
            </a:extLst>
          </p:cNvPr>
          <p:cNvSpPr txBox="1"/>
          <p:nvPr/>
        </p:nvSpPr>
        <p:spPr>
          <a:xfrm>
            <a:off x="7353245" y="190177"/>
            <a:ext cx="1622612" cy="369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65533D-E041-08AF-43DA-9C08CB610346}"/>
              </a:ext>
            </a:extLst>
          </p:cNvPr>
          <p:cNvSpPr txBox="1"/>
          <p:nvPr/>
        </p:nvSpPr>
        <p:spPr>
          <a:xfrm>
            <a:off x="3523791" y="174304"/>
            <a:ext cx="860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 (3.5)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9D1A2CF-3502-7E77-8374-456B3F17377C}"/>
              </a:ext>
            </a:extLst>
          </p:cNvPr>
          <p:cNvGrpSpPr/>
          <p:nvPr/>
        </p:nvGrpSpPr>
        <p:grpSpPr>
          <a:xfrm>
            <a:off x="4592823" y="657254"/>
            <a:ext cx="2527338" cy="2326523"/>
            <a:chOff x="3565301" y="676107"/>
            <a:chExt cx="2527338" cy="2326523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5B9E8F27-B18F-23D7-BEB6-102D403E8A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5301" y="676107"/>
              <a:ext cx="2527338" cy="23265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592C82F-6D65-836C-A335-B61721FB997D}"/>
                </a:ext>
              </a:extLst>
            </p:cNvPr>
            <p:cNvSpPr txBox="1"/>
            <p:nvPr/>
          </p:nvSpPr>
          <p:spPr>
            <a:xfrm>
              <a:off x="4459383" y="1034399"/>
              <a:ext cx="105223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1.6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C9819285-0B41-69A5-9906-B82C0B9C74D1}"/>
              </a:ext>
            </a:extLst>
          </p:cNvPr>
          <p:cNvGrpSpPr/>
          <p:nvPr/>
        </p:nvGrpSpPr>
        <p:grpSpPr>
          <a:xfrm>
            <a:off x="4572505" y="2535992"/>
            <a:ext cx="2530698" cy="2329615"/>
            <a:chOff x="3544983" y="2545880"/>
            <a:chExt cx="2530698" cy="2329615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43AFF7E7-3F8C-865D-DD95-61FF1A5BB3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44983" y="2545880"/>
              <a:ext cx="2530698" cy="2329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B359A47-E8B3-E28F-E1FF-C5AF60AC5949}"/>
                </a:ext>
              </a:extLst>
            </p:cNvPr>
            <p:cNvSpPr txBox="1"/>
            <p:nvPr/>
          </p:nvSpPr>
          <p:spPr>
            <a:xfrm>
              <a:off x="4505605" y="2949741"/>
              <a:ext cx="1042708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1.5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5B25807-1E1F-B0C3-0D8A-52F35BD7878C}"/>
              </a:ext>
            </a:extLst>
          </p:cNvPr>
          <p:cNvGrpSpPr/>
          <p:nvPr/>
        </p:nvGrpSpPr>
        <p:grpSpPr>
          <a:xfrm>
            <a:off x="4592823" y="4417772"/>
            <a:ext cx="2530698" cy="2329615"/>
            <a:chOff x="3565301" y="4436625"/>
            <a:chExt cx="2530698" cy="2329615"/>
          </a:xfrm>
        </p:grpSpPr>
        <p:pic>
          <p:nvPicPr>
            <p:cNvPr id="2066" name="Picture 18">
              <a:extLst>
                <a:ext uri="{FF2B5EF4-FFF2-40B4-BE49-F238E27FC236}">
                  <a16:creationId xmlns:a16="http://schemas.microsoft.com/office/drawing/2014/main" id="{A5D8BCC8-B262-D34F-4D19-34DC804AAE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5301" y="4436625"/>
              <a:ext cx="2530698" cy="2329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F9E55A4-1EB1-5EDE-C874-9D12DACB7E31}"/>
                </a:ext>
              </a:extLst>
            </p:cNvPr>
            <p:cNvSpPr txBox="1"/>
            <p:nvPr/>
          </p:nvSpPr>
          <p:spPr>
            <a:xfrm>
              <a:off x="4404472" y="4797682"/>
              <a:ext cx="1244974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1.8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BD39082-DA3A-CD58-59EE-8B9F759BCBA9}"/>
              </a:ext>
            </a:extLst>
          </p:cNvPr>
          <p:cNvGrpSpPr/>
          <p:nvPr/>
        </p:nvGrpSpPr>
        <p:grpSpPr>
          <a:xfrm>
            <a:off x="2426449" y="662267"/>
            <a:ext cx="2527338" cy="2326522"/>
            <a:chOff x="1398927" y="652839"/>
            <a:chExt cx="2527338" cy="2326522"/>
          </a:xfrm>
        </p:grpSpPr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4EDD5326-A750-5ACC-D332-E13BCFF60B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98927" y="652839"/>
              <a:ext cx="2527338" cy="23265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76F1709-3177-442A-F27B-4E8DF350B36A}"/>
                </a:ext>
              </a:extLst>
            </p:cNvPr>
            <p:cNvSpPr txBox="1"/>
            <p:nvPr/>
          </p:nvSpPr>
          <p:spPr>
            <a:xfrm>
              <a:off x="2304650" y="1034399"/>
              <a:ext cx="105223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1.5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3144570-194B-7926-6241-A9AB50D0EE3C}"/>
              </a:ext>
            </a:extLst>
          </p:cNvPr>
          <p:cNvGrpSpPr/>
          <p:nvPr/>
        </p:nvGrpSpPr>
        <p:grpSpPr>
          <a:xfrm>
            <a:off x="2409491" y="2537538"/>
            <a:ext cx="2527338" cy="2326522"/>
            <a:chOff x="1381969" y="2556391"/>
            <a:chExt cx="2527338" cy="2326522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73ED9539-FFF3-482E-1270-61914367E7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81969" y="2556391"/>
              <a:ext cx="2527338" cy="23265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E1FDA64-6A6C-523D-C814-D53282ED276C}"/>
                </a:ext>
              </a:extLst>
            </p:cNvPr>
            <p:cNvSpPr txBox="1"/>
            <p:nvPr/>
          </p:nvSpPr>
          <p:spPr>
            <a:xfrm>
              <a:off x="2331253" y="2958706"/>
              <a:ext cx="1042708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214677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5459FFB-7D49-74C8-BFD0-4FDC773374F4}"/>
              </a:ext>
            </a:extLst>
          </p:cNvPr>
          <p:cNvSpPr txBox="1"/>
          <p:nvPr/>
        </p:nvSpPr>
        <p:spPr>
          <a:xfrm>
            <a:off x="2532668" y="41577"/>
            <a:ext cx="7126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Last test: same stiffness factor (b^3/v0) but with varying total volume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977521C9-942A-F92B-0B10-FAE13EDB0C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81" y="420434"/>
            <a:ext cx="2017488" cy="1857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6913D245-37F5-6612-5446-28D9534A69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80" y="1917893"/>
            <a:ext cx="2017489" cy="1857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2CE4F41F-7008-D1A6-FD46-990D9B843F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48" y="3415646"/>
            <a:ext cx="2017489" cy="1857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605D23A3-9A37-6BB0-9DA7-9F508BCE07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905" y="4913106"/>
            <a:ext cx="2017488" cy="1857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>
            <a:extLst>
              <a:ext uri="{FF2B5EF4-FFF2-40B4-BE49-F238E27FC236}">
                <a16:creationId xmlns:a16="http://schemas.microsoft.com/office/drawing/2014/main" id="{92CF3CEB-EABB-9809-3423-6602E416B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1101" y="420140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>
            <a:extLst>
              <a:ext uri="{FF2B5EF4-FFF2-40B4-BE49-F238E27FC236}">
                <a16:creationId xmlns:a16="http://schemas.microsoft.com/office/drawing/2014/main" id="{FA62CCBD-7DC7-800B-E56C-BDF4928327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8684" y="42897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>
            <a:extLst>
              <a:ext uri="{FF2B5EF4-FFF2-40B4-BE49-F238E27FC236}">
                <a16:creationId xmlns:a16="http://schemas.microsoft.com/office/drawing/2014/main" id="{FB6FF9B2-DD74-51FD-1FD4-C42B18B479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125" y="420140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0" name="Picture 36">
            <a:extLst>
              <a:ext uri="{FF2B5EF4-FFF2-40B4-BE49-F238E27FC236}">
                <a16:creationId xmlns:a16="http://schemas.microsoft.com/office/drawing/2014/main" id="{D9789C83-E536-D7D6-A9FB-5F0CCF03F9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404" y="191789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2" name="Picture 38">
            <a:extLst>
              <a:ext uri="{FF2B5EF4-FFF2-40B4-BE49-F238E27FC236}">
                <a16:creationId xmlns:a16="http://schemas.microsoft.com/office/drawing/2014/main" id="{FF3FCE8F-B9AE-42B2-FD51-9DB4E3CE7E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404" y="341535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4" name="Picture 40">
            <a:extLst>
              <a:ext uri="{FF2B5EF4-FFF2-40B4-BE49-F238E27FC236}">
                <a16:creationId xmlns:a16="http://schemas.microsoft.com/office/drawing/2014/main" id="{1F05435C-F144-2721-08E6-0748EE470C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357" y="191789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6" name="Picture 42">
            <a:extLst>
              <a:ext uri="{FF2B5EF4-FFF2-40B4-BE49-F238E27FC236}">
                <a16:creationId xmlns:a16="http://schemas.microsoft.com/office/drawing/2014/main" id="{5E1D4B90-5DBC-604A-65A0-4961F240C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3916" y="1917891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8" name="Picture 44">
            <a:extLst>
              <a:ext uri="{FF2B5EF4-FFF2-40B4-BE49-F238E27FC236}">
                <a16:creationId xmlns:a16="http://schemas.microsoft.com/office/drawing/2014/main" id="{696FAB4E-D6E3-35BA-D61D-3E73C11BAC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0643" y="491281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0" name="Picture 46">
            <a:extLst>
              <a:ext uri="{FF2B5EF4-FFF2-40B4-BE49-F238E27FC236}">
                <a16:creationId xmlns:a16="http://schemas.microsoft.com/office/drawing/2014/main" id="{BDCC40EF-FAEC-E7E4-1B28-20484F9295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9892" y="341535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4" name="Picture 50">
            <a:extLst>
              <a:ext uri="{FF2B5EF4-FFF2-40B4-BE49-F238E27FC236}">
                <a16:creationId xmlns:a16="http://schemas.microsoft.com/office/drawing/2014/main" id="{7670F85A-CB82-4453-9024-65105240DD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5310" y="341535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6" name="Picture 52">
            <a:extLst>
              <a:ext uri="{FF2B5EF4-FFF2-40B4-BE49-F238E27FC236}">
                <a16:creationId xmlns:a16="http://schemas.microsoft.com/office/drawing/2014/main" id="{17D26211-CD78-30E4-5BFE-4B08B25B5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7976" y="490427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0" name="Picture 56">
            <a:extLst>
              <a:ext uri="{FF2B5EF4-FFF2-40B4-BE49-F238E27FC236}">
                <a16:creationId xmlns:a16="http://schemas.microsoft.com/office/drawing/2014/main" id="{8AFB8266-127C-CCF2-AB20-B832F27EC5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3540" y="4904271"/>
            <a:ext cx="1848793" cy="1650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F77D724-C3A7-9003-DBA2-0C0233B18AF7}"/>
              </a:ext>
            </a:extLst>
          </p:cNvPr>
          <p:cNvCxnSpPr/>
          <p:nvPr/>
        </p:nvCxnSpPr>
        <p:spPr>
          <a:xfrm>
            <a:off x="2241176" y="1304201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9B66836-3069-7299-677D-577D63A813ED}"/>
              </a:ext>
            </a:extLst>
          </p:cNvPr>
          <p:cNvCxnSpPr/>
          <p:nvPr/>
        </p:nvCxnSpPr>
        <p:spPr>
          <a:xfrm>
            <a:off x="2241175" y="1573145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5553C7D-9036-A1D0-6515-BCC16100CB3D}"/>
              </a:ext>
            </a:extLst>
          </p:cNvPr>
          <p:cNvCxnSpPr/>
          <p:nvPr/>
        </p:nvCxnSpPr>
        <p:spPr>
          <a:xfrm>
            <a:off x="2241175" y="179726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E4B0652-F553-306B-AC49-FA8D64FE3CF4}"/>
              </a:ext>
            </a:extLst>
          </p:cNvPr>
          <p:cNvCxnSpPr/>
          <p:nvPr/>
        </p:nvCxnSpPr>
        <p:spPr>
          <a:xfrm>
            <a:off x="2219005" y="2801306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7902726-3367-55C4-22FA-F820B3F0E453}"/>
              </a:ext>
            </a:extLst>
          </p:cNvPr>
          <p:cNvCxnSpPr/>
          <p:nvPr/>
        </p:nvCxnSpPr>
        <p:spPr>
          <a:xfrm>
            <a:off x="2219004" y="3079215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BCEF836-BDA4-2F88-4E2E-3AD7EE1FFE89}"/>
              </a:ext>
            </a:extLst>
          </p:cNvPr>
          <p:cNvCxnSpPr/>
          <p:nvPr/>
        </p:nvCxnSpPr>
        <p:spPr>
          <a:xfrm>
            <a:off x="2219004" y="328540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E3A6012-71E7-2278-9CC1-E48DDA7FBC05}"/>
              </a:ext>
            </a:extLst>
          </p:cNvPr>
          <p:cNvCxnSpPr/>
          <p:nvPr/>
        </p:nvCxnSpPr>
        <p:spPr>
          <a:xfrm>
            <a:off x="2223246" y="4352202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E9C2E56-9E52-A1EE-BF35-0332E0E5B9A3}"/>
              </a:ext>
            </a:extLst>
          </p:cNvPr>
          <p:cNvCxnSpPr/>
          <p:nvPr/>
        </p:nvCxnSpPr>
        <p:spPr>
          <a:xfrm>
            <a:off x="2223245" y="4612181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74FCF0F-CB1C-C949-EF4B-8936AC2F4C16}"/>
              </a:ext>
            </a:extLst>
          </p:cNvPr>
          <p:cNvCxnSpPr/>
          <p:nvPr/>
        </p:nvCxnSpPr>
        <p:spPr>
          <a:xfrm>
            <a:off x="2223245" y="4791471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6975D85-5A4B-2673-501D-9C0F5D0AA60A}"/>
              </a:ext>
            </a:extLst>
          </p:cNvPr>
          <p:cNvCxnSpPr/>
          <p:nvPr/>
        </p:nvCxnSpPr>
        <p:spPr>
          <a:xfrm>
            <a:off x="2219005" y="579552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20D6F24-77B9-4210-2620-F90EB4FE2E9C}"/>
              </a:ext>
            </a:extLst>
          </p:cNvPr>
          <p:cNvCxnSpPr/>
          <p:nvPr/>
        </p:nvCxnSpPr>
        <p:spPr>
          <a:xfrm>
            <a:off x="2219004" y="6046534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0B37FB5-04C9-A9EE-3279-E323258A464B}"/>
              </a:ext>
            </a:extLst>
          </p:cNvPr>
          <p:cNvCxnSpPr/>
          <p:nvPr/>
        </p:nvCxnSpPr>
        <p:spPr>
          <a:xfrm>
            <a:off x="2219004" y="6270649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09762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5" name="Group 1024">
            <a:extLst>
              <a:ext uri="{FF2B5EF4-FFF2-40B4-BE49-F238E27FC236}">
                <a16:creationId xmlns:a16="http://schemas.microsoft.com/office/drawing/2014/main" id="{D4676CB9-856B-56D0-E3B8-426EB516FF9E}"/>
              </a:ext>
            </a:extLst>
          </p:cNvPr>
          <p:cNvGrpSpPr/>
          <p:nvPr/>
        </p:nvGrpSpPr>
        <p:grpSpPr>
          <a:xfrm>
            <a:off x="8112429" y="710936"/>
            <a:ext cx="4046879" cy="1718289"/>
            <a:chOff x="8070657" y="554355"/>
            <a:chExt cx="4046879" cy="1718289"/>
          </a:xfrm>
        </p:grpSpPr>
        <p:pic>
          <p:nvPicPr>
            <p:cNvPr id="1048" name="Picture 24">
              <a:extLst>
                <a:ext uri="{FF2B5EF4-FFF2-40B4-BE49-F238E27FC236}">
                  <a16:creationId xmlns:a16="http://schemas.microsoft.com/office/drawing/2014/main" id="{2EC8F9D6-9D30-42F9-16AC-632782BAC3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0657" y="55435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09DE3F11-8E1D-946F-6AC2-BEACF8A1797C}"/>
                </a:ext>
              </a:extLst>
            </p:cNvPr>
            <p:cNvSpPr/>
            <p:nvPr/>
          </p:nvSpPr>
          <p:spPr>
            <a:xfrm>
              <a:off x="8930521" y="70560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a2E_30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76B44C0-4FBC-9EFA-569E-0C78FDCD385B}"/>
              </a:ext>
            </a:extLst>
          </p:cNvPr>
          <p:cNvGrpSpPr/>
          <p:nvPr/>
        </p:nvGrpSpPr>
        <p:grpSpPr>
          <a:xfrm>
            <a:off x="2223247" y="75425"/>
            <a:ext cx="2293374" cy="369334"/>
            <a:chOff x="2222351" y="1071235"/>
            <a:chExt cx="2293374" cy="369334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C9D8906-CC2A-4F2D-55BC-291F8ACC6A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A082222-8889-E8BD-601F-73B14CF02226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1C180D6-5A41-D532-C2D9-359F33F8B116}"/>
              </a:ext>
            </a:extLst>
          </p:cNvPr>
          <p:cNvGrpSpPr/>
          <p:nvPr/>
        </p:nvGrpSpPr>
        <p:grpSpPr>
          <a:xfrm>
            <a:off x="7606469" y="75425"/>
            <a:ext cx="2290566" cy="369333"/>
            <a:chOff x="6799035" y="1030658"/>
            <a:chExt cx="2290566" cy="369333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5854AD1-1601-AF95-CDE0-54D7A74FEAB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F02D77E-8709-750F-69EE-F7B1F8686729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0290917-C7DA-E321-671C-0A2E6308544E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36686E30-8393-719E-B4D2-D61A064447A7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1276FD7-E46A-17AE-2929-784EFF5C9CCB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66D96B75-B833-843E-9316-59E427F18A9E}"/>
              </a:ext>
            </a:extLst>
          </p:cNvPr>
          <p:cNvGrpSpPr/>
          <p:nvPr/>
        </p:nvGrpSpPr>
        <p:grpSpPr>
          <a:xfrm>
            <a:off x="4409852" y="718001"/>
            <a:ext cx="4046879" cy="1718289"/>
            <a:chOff x="4359215" y="561421"/>
            <a:chExt cx="4046879" cy="1718289"/>
          </a:xfrm>
        </p:grpSpPr>
        <p:pic>
          <p:nvPicPr>
            <p:cNvPr id="1046" name="Picture 22">
              <a:extLst>
                <a:ext uri="{FF2B5EF4-FFF2-40B4-BE49-F238E27FC236}">
                  <a16:creationId xmlns:a16="http://schemas.microsoft.com/office/drawing/2014/main" id="{9DC40D66-307C-27A7-BD2E-E57BB6AE93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9215" y="561421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56068D97-A964-1E0D-BADB-C3F583836974}"/>
                </a:ext>
              </a:extLst>
            </p:cNvPr>
            <p:cNvSpPr/>
            <p:nvPr/>
          </p:nvSpPr>
          <p:spPr>
            <a:xfrm>
              <a:off x="5237038" y="70560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a2D_30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3A4DD780-0F6A-893D-94D4-45852261F630}"/>
              </a:ext>
            </a:extLst>
          </p:cNvPr>
          <p:cNvGrpSpPr/>
          <p:nvPr/>
        </p:nvGrpSpPr>
        <p:grpSpPr>
          <a:xfrm>
            <a:off x="694071" y="710936"/>
            <a:ext cx="4046879" cy="1718289"/>
            <a:chOff x="652299" y="554355"/>
            <a:chExt cx="4046879" cy="1718289"/>
          </a:xfrm>
        </p:grpSpPr>
        <p:pic>
          <p:nvPicPr>
            <p:cNvPr id="1044" name="Picture 20">
              <a:extLst>
                <a:ext uri="{FF2B5EF4-FFF2-40B4-BE49-F238E27FC236}">
                  <a16:creationId xmlns:a16="http://schemas.microsoft.com/office/drawing/2014/main" id="{F1C96957-3EFD-73E1-2CAE-CD9C93ABB1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299" y="55435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F04B4BF-0285-D1DF-B267-6F85885527BB}"/>
                </a:ext>
              </a:extLst>
            </p:cNvPr>
            <p:cNvSpPr/>
            <p:nvPr/>
          </p:nvSpPr>
          <p:spPr>
            <a:xfrm>
              <a:off x="1536355" y="710691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a2C_30</a:t>
              </a:r>
            </a:p>
          </p:txBody>
        </p:sp>
      </p:grp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99773471-F8A4-5DE7-2BB1-FA6815039C88}"/>
              </a:ext>
            </a:extLst>
          </p:cNvPr>
          <p:cNvCxnSpPr>
            <a:cxnSpLocks/>
          </p:cNvCxnSpPr>
          <p:nvPr/>
        </p:nvCxnSpPr>
        <p:spPr>
          <a:xfrm>
            <a:off x="3028441" y="1265208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94687E82-C03E-8357-8149-961805A8B4ED}"/>
              </a:ext>
            </a:extLst>
          </p:cNvPr>
          <p:cNvCxnSpPr>
            <a:cxnSpLocks/>
          </p:cNvCxnSpPr>
          <p:nvPr/>
        </p:nvCxnSpPr>
        <p:spPr>
          <a:xfrm>
            <a:off x="3019475" y="809118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1" name="Group 1030">
            <a:extLst>
              <a:ext uri="{FF2B5EF4-FFF2-40B4-BE49-F238E27FC236}">
                <a16:creationId xmlns:a16="http://schemas.microsoft.com/office/drawing/2014/main" id="{4F80319E-B3FA-3FD0-E2F1-5137D3FF2D96}"/>
              </a:ext>
            </a:extLst>
          </p:cNvPr>
          <p:cNvGrpSpPr/>
          <p:nvPr/>
        </p:nvGrpSpPr>
        <p:grpSpPr>
          <a:xfrm>
            <a:off x="8107902" y="2147515"/>
            <a:ext cx="4046879" cy="1718289"/>
            <a:chOff x="8066130" y="1990934"/>
            <a:chExt cx="4046879" cy="1718289"/>
          </a:xfrm>
        </p:grpSpPr>
        <p:pic>
          <p:nvPicPr>
            <p:cNvPr id="1042" name="Picture 18">
              <a:extLst>
                <a:ext uri="{FF2B5EF4-FFF2-40B4-BE49-F238E27FC236}">
                  <a16:creationId xmlns:a16="http://schemas.microsoft.com/office/drawing/2014/main" id="{617B8368-12C8-B78E-54DB-71ED0754F2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66130" y="1990934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DDC87B7-6F50-45B3-848F-C3401E9BEABC}"/>
                </a:ext>
              </a:extLst>
            </p:cNvPr>
            <p:cNvSpPr/>
            <p:nvPr/>
          </p:nvSpPr>
          <p:spPr>
            <a:xfrm>
              <a:off x="8943520" y="2134579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b1E_30</a:t>
              </a:r>
            </a:p>
          </p:txBody>
        </p:sp>
      </p:grpSp>
      <p:grpSp>
        <p:nvGrpSpPr>
          <p:cNvPr id="1029" name="Group 1028">
            <a:extLst>
              <a:ext uri="{FF2B5EF4-FFF2-40B4-BE49-F238E27FC236}">
                <a16:creationId xmlns:a16="http://schemas.microsoft.com/office/drawing/2014/main" id="{FBE0E62F-5626-EEC0-2818-F46EF0B72666}"/>
              </a:ext>
            </a:extLst>
          </p:cNvPr>
          <p:cNvGrpSpPr/>
          <p:nvPr/>
        </p:nvGrpSpPr>
        <p:grpSpPr>
          <a:xfrm>
            <a:off x="4400553" y="2147518"/>
            <a:ext cx="4046879" cy="1718289"/>
            <a:chOff x="4358781" y="1990937"/>
            <a:chExt cx="4046879" cy="1718289"/>
          </a:xfrm>
        </p:grpSpPr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2F922BCA-4A7C-79FB-B4D7-04B7138348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8781" y="1990937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FAEC7CD-92F7-C63C-48C9-E4B597699CAF}"/>
                </a:ext>
              </a:extLst>
            </p:cNvPr>
            <p:cNvSpPr/>
            <p:nvPr/>
          </p:nvSpPr>
          <p:spPr>
            <a:xfrm>
              <a:off x="5236604" y="212926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b1D_30</a:t>
              </a:r>
            </a:p>
          </p:txBody>
        </p:sp>
      </p:grpSp>
      <p:grpSp>
        <p:nvGrpSpPr>
          <p:cNvPr id="1027" name="Group 1026">
            <a:extLst>
              <a:ext uri="{FF2B5EF4-FFF2-40B4-BE49-F238E27FC236}">
                <a16:creationId xmlns:a16="http://schemas.microsoft.com/office/drawing/2014/main" id="{BE696449-6952-B01C-8F6C-05EFE3DA8CA0}"/>
              </a:ext>
            </a:extLst>
          </p:cNvPr>
          <p:cNvGrpSpPr/>
          <p:nvPr/>
        </p:nvGrpSpPr>
        <p:grpSpPr>
          <a:xfrm>
            <a:off x="693637" y="2156663"/>
            <a:ext cx="4046879" cy="1718289"/>
            <a:chOff x="651865" y="2000082"/>
            <a:chExt cx="4046879" cy="1718289"/>
          </a:xfrm>
        </p:grpSpPr>
        <p:pic>
          <p:nvPicPr>
            <p:cNvPr id="1040" name="Picture 16">
              <a:extLst>
                <a:ext uri="{FF2B5EF4-FFF2-40B4-BE49-F238E27FC236}">
                  <a16:creationId xmlns:a16="http://schemas.microsoft.com/office/drawing/2014/main" id="{D8E5AD3D-0E00-5040-19C5-A5A972456A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1865" y="2000082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5DAD1F5-66E7-901A-280D-FD0CC5B107EA}"/>
                </a:ext>
              </a:extLst>
            </p:cNvPr>
            <p:cNvSpPr/>
            <p:nvPr/>
          </p:nvSpPr>
          <p:spPr>
            <a:xfrm>
              <a:off x="1535920" y="212926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b1C_30</a:t>
              </a:r>
            </a:p>
          </p:txBody>
        </p:sp>
      </p:grp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ADD728C-56DB-089D-3716-B36B41C0834E}"/>
              </a:ext>
            </a:extLst>
          </p:cNvPr>
          <p:cNvCxnSpPr>
            <a:cxnSpLocks/>
          </p:cNvCxnSpPr>
          <p:nvPr/>
        </p:nvCxnSpPr>
        <p:spPr>
          <a:xfrm>
            <a:off x="3028006" y="2885176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65E966E-CE08-7E0A-4CCD-1089CA8337FB}"/>
              </a:ext>
            </a:extLst>
          </p:cNvPr>
          <p:cNvCxnSpPr>
            <a:cxnSpLocks/>
          </p:cNvCxnSpPr>
          <p:nvPr/>
        </p:nvCxnSpPr>
        <p:spPr>
          <a:xfrm>
            <a:off x="3014558" y="2518732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3" name="Group 1032">
            <a:extLst>
              <a:ext uri="{FF2B5EF4-FFF2-40B4-BE49-F238E27FC236}">
                <a16:creationId xmlns:a16="http://schemas.microsoft.com/office/drawing/2014/main" id="{F7DD16D6-850B-C2F4-EBCE-E3B623FFB3D6}"/>
              </a:ext>
            </a:extLst>
          </p:cNvPr>
          <p:cNvGrpSpPr/>
          <p:nvPr/>
        </p:nvGrpSpPr>
        <p:grpSpPr>
          <a:xfrm>
            <a:off x="8112429" y="3611169"/>
            <a:ext cx="4046883" cy="1718290"/>
            <a:chOff x="8070657" y="3454588"/>
            <a:chExt cx="4046883" cy="1718290"/>
          </a:xfrm>
        </p:grpSpPr>
        <p:pic>
          <p:nvPicPr>
            <p:cNvPr id="1054" name="Picture 30">
              <a:extLst>
                <a:ext uri="{FF2B5EF4-FFF2-40B4-BE49-F238E27FC236}">
                  <a16:creationId xmlns:a16="http://schemas.microsoft.com/office/drawing/2014/main" id="{09173041-5B6B-3CF9-E642-137E262DCA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0657" y="3454588"/>
              <a:ext cx="4046883" cy="17182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F3B22163-9C42-BB51-2E71-0F034E3092EE}"/>
                </a:ext>
              </a:extLst>
            </p:cNvPr>
            <p:cNvSpPr/>
            <p:nvPr/>
          </p:nvSpPr>
          <p:spPr>
            <a:xfrm>
              <a:off x="8943519" y="353376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a1E_30</a:t>
              </a:r>
            </a:p>
          </p:txBody>
        </p:sp>
      </p:grpSp>
      <p:grpSp>
        <p:nvGrpSpPr>
          <p:cNvPr id="1035" name="Group 1034">
            <a:extLst>
              <a:ext uri="{FF2B5EF4-FFF2-40B4-BE49-F238E27FC236}">
                <a16:creationId xmlns:a16="http://schemas.microsoft.com/office/drawing/2014/main" id="{9B841B85-83BD-A1C4-9CFE-F60ADADE038F}"/>
              </a:ext>
            </a:extLst>
          </p:cNvPr>
          <p:cNvGrpSpPr/>
          <p:nvPr/>
        </p:nvGrpSpPr>
        <p:grpSpPr>
          <a:xfrm>
            <a:off x="4409852" y="3611171"/>
            <a:ext cx="4046879" cy="1718289"/>
            <a:chOff x="4368080" y="3454590"/>
            <a:chExt cx="4046879" cy="1718289"/>
          </a:xfrm>
        </p:grpSpPr>
        <p:pic>
          <p:nvPicPr>
            <p:cNvPr id="1052" name="Picture 28">
              <a:extLst>
                <a:ext uri="{FF2B5EF4-FFF2-40B4-BE49-F238E27FC236}">
                  <a16:creationId xmlns:a16="http://schemas.microsoft.com/office/drawing/2014/main" id="{D7966CFC-E241-3725-AE0D-731ADD0606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68080" y="3454590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D133338-C27A-AAA2-9E00-F0309ED232C9}"/>
                </a:ext>
              </a:extLst>
            </p:cNvPr>
            <p:cNvSpPr/>
            <p:nvPr/>
          </p:nvSpPr>
          <p:spPr>
            <a:xfrm>
              <a:off x="5236604" y="3543665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a1D_30</a:t>
              </a:r>
            </a:p>
          </p:txBody>
        </p:sp>
      </p:grpSp>
      <p:grpSp>
        <p:nvGrpSpPr>
          <p:cNvPr id="1037" name="Group 1036">
            <a:extLst>
              <a:ext uri="{FF2B5EF4-FFF2-40B4-BE49-F238E27FC236}">
                <a16:creationId xmlns:a16="http://schemas.microsoft.com/office/drawing/2014/main" id="{A28F5C24-E230-5A6A-A893-D61809FB3CDA}"/>
              </a:ext>
            </a:extLst>
          </p:cNvPr>
          <p:cNvGrpSpPr/>
          <p:nvPr/>
        </p:nvGrpSpPr>
        <p:grpSpPr>
          <a:xfrm>
            <a:off x="689110" y="3596706"/>
            <a:ext cx="4046879" cy="1718289"/>
            <a:chOff x="647338" y="3440125"/>
            <a:chExt cx="4046879" cy="1718289"/>
          </a:xfrm>
        </p:grpSpPr>
        <p:pic>
          <p:nvPicPr>
            <p:cNvPr id="57" name="Picture 26">
              <a:extLst>
                <a:ext uri="{FF2B5EF4-FFF2-40B4-BE49-F238E27FC236}">
                  <a16:creationId xmlns:a16="http://schemas.microsoft.com/office/drawing/2014/main" id="{C5583693-CDC8-7792-C024-48D25C19B0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7338" y="344012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406D7E4-4BB1-A504-1B48-90DAE688A24F}"/>
                </a:ext>
              </a:extLst>
            </p:cNvPr>
            <p:cNvSpPr/>
            <p:nvPr/>
          </p:nvSpPr>
          <p:spPr>
            <a:xfrm>
              <a:off x="1517155" y="355419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a1C_30</a:t>
              </a:r>
            </a:p>
          </p:txBody>
        </p:sp>
      </p:grp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0EDE9F9-1AD6-1ECD-F1C1-02B2F750E7C7}"/>
              </a:ext>
            </a:extLst>
          </p:cNvPr>
          <p:cNvCxnSpPr>
            <a:cxnSpLocks/>
          </p:cNvCxnSpPr>
          <p:nvPr/>
        </p:nvCxnSpPr>
        <p:spPr>
          <a:xfrm>
            <a:off x="3028006" y="4435538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B15F2E41-9D58-75AC-877E-79F609B35F00}"/>
              </a:ext>
            </a:extLst>
          </p:cNvPr>
          <p:cNvCxnSpPr>
            <a:cxnSpLocks/>
          </p:cNvCxnSpPr>
          <p:nvPr/>
        </p:nvCxnSpPr>
        <p:spPr>
          <a:xfrm>
            <a:off x="3014558" y="4131848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F6CA24E4-1B17-FF15-584D-B94E9983A8A4}"/>
              </a:ext>
            </a:extLst>
          </p:cNvPr>
          <p:cNvSpPr/>
          <p:nvPr/>
        </p:nvSpPr>
        <p:spPr>
          <a:xfrm>
            <a:off x="6819091" y="1577146"/>
            <a:ext cx="1479176" cy="358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Rerun for Cs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E17B1B3-9041-1525-CFC1-3855EBCEAFF9}"/>
              </a:ext>
            </a:extLst>
          </p:cNvPr>
          <p:cNvGrpSpPr/>
          <p:nvPr/>
        </p:nvGrpSpPr>
        <p:grpSpPr>
          <a:xfrm>
            <a:off x="8116866" y="5064284"/>
            <a:ext cx="4046880" cy="1718289"/>
            <a:chOff x="8116866" y="5064284"/>
            <a:chExt cx="4046880" cy="1718289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CC391ECA-9900-E8F4-C0A7-42257A5E5A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16866" y="5064284"/>
              <a:ext cx="4046880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962DB62-22F0-2B9E-0D69-172EA88C58B5}"/>
                </a:ext>
              </a:extLst>
            </p:cNvPr>
            <p:cNvSpPr/>
            <p:nvPr/>
          </p:nvSpPr>
          <p:spPr>
            <a:xfrm>
              <a:off x="8985291" y="5193989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g1E_30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0E36D31-0A2B-1EF8-F6A3-8BE820D50A7B}"/>
              </a:ext>
            </a:extLst>
          </p:cNvPr>
          <p:cNvGrpSpPr/>
          <p:nvPr/>
        </p:nvGrpSpPr>
        <p:grpSpPr>
          <a:xfrm>
            <a:off x="4400553" y="5060360"/>
            <a:ext cx="4046880" cy="1718289"/>
            <a:chOff x="3470182" y="2798733"/>
            <a:chExt cx="5036484" cy="2138471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8091B10C-B2BD-6C24-4259-647F52E4A2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70182" y="2798733"/>
              <a:ext cx="5036484" cy="2138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1919BF3-692D-A0F9-DD4E-BABF7E9FF74C}"/>
                </a:ext>
              </a:extLst>
            </p:cNvPr>
            <p:cNvSpPr/>
            <p:nvPr/>
          </p:nvSpPr>
          <p:spPr>
            <a:xfrm>
              <a:off x="4545947" y="2960411"/>
              <a:ext cx="1317812" cy="423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g1D_30</a:t>
              </a:r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8D2234E8-DA16-45D5-4F76-32E6C62387CD}"/>
              </a:ext>
            </a:extLst>
          </p:cNvPr>
          <p:cNvSpPr/>
          <p:nvPr/>
        </p:nvSpPr>
        <p:spPr>
          <a:xfrm>
            <a:off x="6794744" y="6294305"/>
            <a:ext cx="1479176" cy="358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Rerun for Cs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8CE6990-BD86-155C-AFCE-3C2001099660}"/>
              </a:ext>
            </a:extLst>
          </p:cNvPr>
          <p:cNvGrpSpPr/>
          <p:nvPr/>
        </p:nvGrpSpPr>
        <p:grpSpPr>
          <a:xfrm>
            <a:off x="696592" y="5064284"/>
            <a:ext cx="4046880" cy="1718289"/>
            <a:chOff x="-1299042" y="2798732"/>
            <a:chExt cx="5036484" cy="2138471"/>
          </a:xfrm>
        </p:grpSpPr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9D6F3F50-8A71-730D-BADF-3FB5D81F4C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299042" y="2798732"/>
              <a:ext cx="5036484" cy="2138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19A6F31-FCCF-3FCA-1FFF-5B7CFD87DC16}"/>
                </a:ext>
              </a:extLst>
            </p:cNvPr>
            <p:cNvSpPr/>
            <p:nvPr/>
          </p:nvSpPr>
          <p:spPr>
            <a:xfrm>
              <a:off x="-232242" y="2932157"/>
              <a:ext cx="1317812" cy="423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g1C_30</a:t>
              </a:r>
            </a:p>
          </p:txBody>
        </p:sp>
      </p:grp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F458405-303B-EB4F-654F-3469779E48B2}"/>
              </a:ext>
            </a:extLst>
          </p:cNvPr>
          <p:cNvCxnSpPr>
            <a:cxnSpLocks/>
          </p:cNvCxnSpPr>
          <p:nvPr/>
        </p:nvCxnSpPr>
        <p:spPr>
          <a:xfrm>
            <a:off x="3030989" y="5645524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7E730895-3D79-681B-03FD-EF65B031555C}"/>
              </a:ext>
            </a:extLst>
          </p:cNvPr>
          <p:cNvCxnSpPr>
            <a:cxnSpLocks/>
          </p:cNvCxnSpPr>
          <p:nvPr/>
        </p:nvCxnSpPr>
        <p:spPr>
          <a:xfrm>
            <a:off x="3030989" y="5932394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62887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D6AB17BB-D05B-F116-9351-085ABAFCB0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4966" y="139515"/>
            <a:ext cx="7742067" cy="293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78410F5-975F-E0CE-C26E-DCB780F83320}"/>
              </a:ext>
            </a:extLst>
          </p:cNvPr>
          <p:cNvGrpSpPr/>
          <p:nvPr/>
        </p:nvGrpSpPr>
        <p:grpSpPr>
          <a:xfrm>
            <a:off x="1345363" y="3729456"/>
            <a:ext cx="4218677" cy="2809021"/>
            <a:chOff x="4295595" y="3220302"/>
            <a:chExt cx="4218677" cy="2809021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FAE13B70-CC8F-71A2-6148-01C350D48C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5595" y="3220302"/>
              <a:ext cx="4218677" cy="28090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70" name="Picture 22">
              <a:extLst>
                <a:ext uri="{FF2B5EF4-FFF2-40B4-BE49-F238E27FC236}">
                  <a16:creationId xmlns:a16="http://schemas.microsoft.com/office/drawing/2014/main" id="{61F22A51-EBAF-C7DF-F415-0262C563F61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37" r="5640"/>
            <a:stretch/>
          </p:blipFill>
          <p:spPr bwMode="auto">
            <a:xfrm>
              <a:off x="4373591" y="3849332"/>
              <a:ext cx="4080295" cy="1396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D8721960-83C8-997D-EEAF-C9C929AE8B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748465"/>
              </p:ext>
            </p:extLst>
          </p:nvPr>
        </p:nvGraphicFramePr>
        <p:xfrm>
          <a:off x="7059279" y="4100296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1.160000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0.720000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0.608000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0.529032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0B5716A-B764-2351-EC83-64D6DFBA38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7748990"/>
              </p:ext>
            </p:extLst>
          </p:nvPr>
        </p:nvGraphicFramePr>
        <p:xfrm>
          <a:off x="7059280" y="3729456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59864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4" name="Picture 22">
            <a:extLst>
              <a:ext uri="{FF2B5EF4-FFF2-40B4-BE49-F238E27FC236}">
                <a16:creationId xmlns:a16="http://schemas.microsoft.com/office/drawing/2014/main" id="{097F95D6-3A31-17A5-4D3A-2696E23D87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6743696" y="629282"/>
            <a:ext cx="2027503" cy="1768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0710DB5-7906-2EFA-1A05-5FF20AFDA80F}"/>
              </a:ext>
            </a:extLst>
          </p:cNvPr>
          <p:cNvSpPr txBox="1"/>
          <p:nvPr/>
        </p:nvSpPr>
        <p:spPr>
          <a:xfrm>
            <a:off x="7156610" y="663743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a2E</a:t>
            </a:r>
          </a:p>
        </p:txBody>
      </p:sp>
      <p:pic>
        <p:nvPicPr>
          <p:cNvPr id="3096" name="Picture 24">
            <a:extLst>
              <a:ext uri="{FF2B5EF4-FFF2-40B4-BE49-F238E27FC236}">
                <a16:creationId xmlns:a16="http://schemas.microsoft.com/office/drawing/2014/main" id="{6F0BFA34-0411-A861-0B84-5DE2944CAF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4969599" y="634613"/>
            <a:ext cx="201297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D943BBC-5CC5-A436-95FB-D5E4E5E1202E}"/>
              </a:ext>
            </a:extLst>
          </p:cNvPr>
          <p:cNvSpPr txBox="1"/>
          <p:nvPr/>
        </p:nvSpPr>
        <p:spPr>
          <a:xfrm>
            <a:off x="5407875" y="689436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a2D</a:t>
            </a:r>
          </a:p>
        </p:txBody>
      </p:sp>
      <p:pic>
        <p:nvPicPr>
          <p:cNvPr id="3092" name="Picture 20">
            <a:extLst>
              <a:ext uri="{FF2B5EF4-FFF2-40B4-BE49-F238E27FC236}">
                <a16:creationId xmlns:a16="http://schemas.microsoft.com/office/drawing/2014/main" id="{87B06526-44C9-4194-9114-C695BC1F7B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6751067" y="2086869"/>
            <a:ext cx="201297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D24D767-C62C-F1F3-72FC-0306A6B1CFD9}"/>
              </a:ext>
            </a:extLst>
          </p:cNvPr>
          <p:cNvSpPr txBox="1"/>
          <p:nvPr/>
        </p:nvSpPr>
        <p:spPr>
          <a:xfrm>
            <a:off x="7156610" y="2159934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b1E</a:t>
            </a:r>
          </a:p>
        </p:txBody>
      </p:sp>
      <p:pic>
        <p:nvPicPr>
          <p:cNvPr id="3098" name="Picture 26">
            <a:extLst>
              <a:ext uri="{FF2B5EF4-FFF2-40B4-BE49-F238E27FC236}">
                <a16:creationId xmlns:a16="http://schemas.microsoft.com/office/drawing/2014/main" id="{EE3C539D-4FB4-06DF-1650-88D7D0ACF0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4978563" y="2090966"/>
            <a:ext cx="2012971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8A11BB15-C7FF-D2D3-3082-50ED72A7F6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85"/>
          <a:stretch/>
        </p:blipFill>
        <p:spPr bwMode="auto">
          <a:xfrm>
            <a:off x="3222487" y="634488"/>
            <a:ext cx="1989562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57BC6D4-6E74-E67C-F7D5-3429A09537D4}"/>
              </a:ext>
            </a:extLst>
          </p:cNvPr>
          <p:cNvSpPr txBox="1"/>
          <p:nvPr/>
        </p:nvSpPr>
        <p:spPr>
          <a:xfrm>
            <a:off x="3571385" y="741990"/>
            <a:ext cx="815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a2C</a:t>
            </a:r>
          </a:p>
        </p:txBody>
      </p:sp>
      <p:pic>
        <p:nvPicPr>
          <p:cNvPr id="3084" name="Picture 12">
            <a:extLst>
              <a:ext uri="{FF2B5EF4-FFF2-40B4-BE49-F238E27FC236}">
                <a16:creationId xmlns:a16="http://schemas.microsoft.com/office/drawing/2014/main" id="{FF13CFF5-D177-0CF0-BC4E-CF7FFC97DD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02"/>
          <a:stretch/>
        </p:blipFill>
        <p:spPr bwMode="auto">
          <a:xfrm>
            <a:off x="3219074" y="2086870"/>
            <a:ext cx="1988873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B1AFCF0-7D74-2D19-12C7-6CB7502F5645}"/>
              </a:ext>
            </a:extLst>
          </p:cNvPr>
          <p:cNvSpPr txBox="1"/>
          <p:nvPr/>
        </p:nvSpPr>
        <p:spPr>
          <a:xfrm>
            <a:off x="3599444" y="2159934"/>
            <a:ext cx="785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b1C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1F65312-71AB-44C7-8899-4E5EBE853EBD}"/>
              </a:ext>
            </a:extLst>
          </p:cNvPr>
          <p:cNvGrpSpPr/>
          <p:nvPr/>
        </p:nvGrpSpPr>
        <p:grpSpPr>
          <a:xfrm>
            <a:off x="2825956" y="9507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E0BF89E1-78CF-6453-86E9-41EEE1C246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E9E7F30-89C2-1B47-BCCA-005DE4586CC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F92F78A0-EC83-FED4-5A03-551048CCC442}"/>
              </a:ext>
            </a:extLst>
          </p:cNvPr>
          <p:cNvGrpSpPr/>
          <p:nvPr/>
        </p:nvGrpSpPr>
        <p:grpSpPr>
          <a:xfrm>
            <a:off x="6967213" y="79669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23F59E70-7E29-88FC-AE4E-798F79C7D3A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09082C5-4E85-3FCF-B59E-67322E291CAF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ACA33A7-8030-2C05-56A1-D0DAFB0C48C7}"/>
              </a:ext>
            </a:extLst>
          </p:cNvPr>
          <p:cNvGrpSpPr/>
          <p:nvPr/>
        </p:nvGrpSpPr>
        <p:grpSpPr>
          <a:xfrm>
            <a:off x="2395253" y="848409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1E9C03B2-0239-3DE9-C2C0-1E7F98E4CF52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9C33EDF-D3B5-31D2-54F2-114BE0BFC59D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6B861BD-EC84-5442-2171-DCAF91AEE8A6}"/>
              </a:ext>
            </a:extLst>
          </p:cNvPr>
          <p:cNvSpPr txBox="1"/>
          <p:nvPr/>
        </p:nvSpPr>
        <p:spPr>
          <a:xfrm>
            <a:off x="177588" y="3178236"/>
            <a:ext cx="1951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Block 4 (NFL end)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0096D43-5442-FFE4-4493-B8D9184024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81"/>
          <a:stretch/>
        </p:blipFill>
        <p:spPr bwMode="auto">
          <a:xfrm>
            <a:off x="6772642" y="3536188"/>
            <a:ext cx="1980108" cy="175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B087CCF7-1D2B-F250-8DCC-86D5310B08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57"/>
          <a:stretch/>
        </p:blipFill>
        <p:spPr bwMode="auto">
          <a:xfrm>
            <a:off x="5005370" y="3537377"/>
            <a:ext cx="1980108" cy="1768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DBE5E8C1-BD62-504C-4A12-BDB8FB3769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87"/>
          <a:stretch/>
        </p:blipFill>
        <p:spPr bwMode="auto">
          <a:xfrm>
            <a:off x="3224529" y="3547568"/>
            <a:ext cx="1977050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49F3901-47B2-2A56-2F8A-D8623A536655}"/>
              </a:ext>
            </a:extLst>
          </p:cNvPr>
          <p:cNvSpPr txBox="1"/>
          <p:nvPr/>
        </p:nvSpPr>
        <p:spPr>
          <a:xfrm>
            <a:off x="3571385" y="3631197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a1C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53C007-BFF6-254A-BAAE-9D396ACA279B}"/>
              </a:ext>
            </a:extLst>
          </p:cNvPr>
          <p:cNvSpPr txBox="1"/>
          <p:nvPr/>
        </p:nvSpPr>
        <p:spPr>
          <a:xfrm>
            <a:off x="5487095" y="3631197"/>
            <a:ext cx="61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2270730-3879-3CD5-52FA-B64F6458FD21}"/>
              </a:ext>
            </a:extLst>
          </p:cNvPr>
          <p:cNvSpPr txBox="1"/>
          <p:nvPr/>
        </p:nvSpPr>
        <p:spPr>
          <a:xfrm>
            <a:off x="7177124" y="3631197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a1E</a:t>
            </a:r>
          </a:p>
        </p:txBody>
      </p:sp>
      <p:pic>
        <p:nvPicPr>
          <p:cNvPr id="3090" name="Picture 18">
            <a:extLst>
              <a:ext uri="{FF2B5EF4-FFF2-40B4-BE49-F238E27FC236}">
                <a16:creationId xmlns:a16="http://schemas.microsoft.com/office/drawing/2014/main" id="{C0CF6B9A-69BF-1A17-F580-AA71149ABA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81"/>
          <a:stretch/>
        </p:blipFill>
        <p:spPr bwMode="auto">
          <a:xfrm>
            <a:off x="6751067" y="5025672"/>
            <a:ext cx="198973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0D518FC-C183-9860-3457-A705563065D4}"/>
              </a:ext>
            </a:extLst>
          </p:cNvPr>
          <p:cNvSpPr txBox="1"/>
          <p:nvPr/>
        </p:nvSpPr>
        <p:spPr>
          <a:xfrm>
            <a:off x="7156610" y="5113574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g1E</a:t>
            </a:r>
          </a:p>
        </p:txBody>
      </p:sp>
      <p:pic>
        <p:nvPicPr>
          <p:cNvPr id="3088" name="Picture 16">
            <a:extLst>
              <a:ext uri="{FF2B5EF4-FFF2-40B4-BE49-F238E27FC236}">
                <a16:creationId xmlns:a16="http://schemas.microsoft.com/office/drawing/2014/main" id="{B13E936E-7359-B4C4-1146-EF0B8317F3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06"/>
          <a:stretch/>
        </p:blipFill>
        <p:spPr bwMode="auto">
          <a:xfrm>
            <a:off x="4970228" y="5026861"/>
            <a:ext cx="1996985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2084668-CF81-1C05-EADE-1F07E4D4B7FD}"/>
              </a:ext>
            </a:extLst>
          </p:cNvPr>
          <p:cNvSpPr txBox="1"/>
          <p:nvPr/>
        </p:nvSpPr>
        <p:spPr>
          <a:xfrm>
            <a:off x="5372426" y="5102092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g1D</a:t>
            </a:r>
          </a:p>
        </p:txBody>
      </p:sp>
      <p:pic>
        <p:nvPicPr>
          <p:cNvPr id="3086" name="Picture 14">
            <a:extLst>
              <a:ext uri="{FF2B5EF4-FFF2-40B4-BE49-F238E27FC236}">
                <a16:creationId xmlns:a16="http://schemas.microsoft.com/office/drawing/2014/main" id="{2B9DBE7B-4D68-C02F-E7A6-B1F9C3728C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66"/>
          <a:stretch/>
        </p:blipFill>
        <p:spPr bwMode="auto">
          <a:xfrm>
            <a:off x="3187738" y="5018831"/>
            <a:ext cx="1998634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70F48AD-0676-A220-6D2E-2C8657241CC3}"/>
              </a:ext>
            </a:extLst>
          </p:cNvPr>
          <p:cNvSpPr txBox="1"/>
          <p:nvPr/>
        </p:nvSpPr>
        <p:spPr>
          <a:xfrm>
            <a:off x="3572680" y="5102092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g1C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A1883C0-269A-50F7-E750-77B847B46191}"/>
              </a:ext>
            </a:extLst>
          </p:cNvPr>
          <p:cNvSpPr txBox="1"/>
          <p:nvPr/>
        </p:nvSpPr>
        <p:spPr>
          <a:xfrm>
            <a:off x="5368550" y="2180559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b1D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4F220C7-7261-D5BD-9C75-97D0172AAB35}"/>
              </a:ext>
            </a:extLst>
          </p:cNvPr>
          <p:cNvCxnSpPr>
            <a:cxnSpLocks/>
          </p:cNvCxnSpPr>
          <p:nvPr/>
        </p:nvCxnSpPr>
        <p:spPr>
          <a:xfrm>
            <a:off x="3463363" y="1836305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24BACDE-1B85-8401-EC5B-7AFB4C4D8164}"/>
              </a:ext>
            </a:extLst>
          </p:cNvPr>
          <p:cNvCxnSpPr>
            <a:cxnSpLocks/>
          </p:cNvCxnSpPr>
          <p:nvPr/>
        </p:nvCxnSpPr>
        <p:spPr>
          <a:xfrm>
            <a:off x="3457385" y="1370140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16E6BB6-864D-064C-6FE0-8493186907AB}"/>
              </a:ext>
            </a:extLst>
          </p:cNvPr>
          <p:cNvCxnSpPr>
            <a:cxnSpLocks/>
          </p:cNvCxnSpPr>
          <p:nvPr/>
        </p:nvCxnSpPr>
        <p:spPr>
          <a:xfrm>
            <a:off x="3448023" y="3334548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798A82E-5404-BB9F-BC3C-15FC3127ECC2}"/>
              </a:ext>
            </a:extLst>
          </p:cNvPr>
          <p:cNvCxnSpPr>
            <a:cxnSpLocks/>
          </p:cNvCxnSpPr>
          <p:nvPr/>
        </p:nvCxnSpPr>
        <p:spPr>
          <a:xfrm>
            <a:off x="3442045" y="2949067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778CA5E-66F9-ACC0-844F-4F7419316C2A}"/>
              </a:ext>
            </a:extLst>
          </p:cNvPr>
          <p:cNvCxnSpPr>
            <a:cxnSpLocks/>
          </p:cNvCxnSpPr>
          <p:nvPr/>
        </p:nvCxnSpPr>
        <p:spPr>
          <a:xfrm>
            <a:off x="3454398" y="4848449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93EAF9F-3982-0592-1D6D-4C054878112D}"/>
              </a:ext>
            </a:extLst>
          </p:cNvPr>
          <p:cNvCxnSpPr>
            <a:cxnSpLocks/>
          </p:cNvCxnSpPr>
          <p:nvPr/>
        </p:nvCxnSpPr>
        <p:spPr>
          <a:xfrm>
            <a:off x="3448420" y="4588471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D396C7D-DF75-003A-73CC-97BE6EBAE04B}"/>
              </a:ext>
            </a:extLst>
          </p:cNvPr>
          <p:cNvCxnSpPr>
            <a:cxnSpLocks/>
          </p:cNvCxnSpPr>
          <p:nvPr/>
        </p:nvCxnSpPr>
        <p:spPr>
          <a:xfrm>
            <a:off x="3439455" y="6336590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DA97368-9A03-4BF6-50B7-E13D247CF99B}"/>
              </a:ext>
            </a:extLst>
          </p:cNvPr>
          <p:cNvCxnSpPr>
            <a:cxnSpLocks/>
          </p:cNvCxnSpPr>
          <p:nvPr/>
        </p:nvCxnSpPr>
        <p:spPr>
          <a:xfrm>
            <a:off x="3433477" y="6094545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40745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54">
            <a:extLst>
              <a:ext uri="{FF2B5EF4-FFF2-40B4-BE49-F238E27FC236}">
                <a16:creationId xmlns:a16="http://schemas.microsoft.com/office/drawing/2014/main" id="{09DE3F11-8E1D-946F-6AC2-BEACF8A1797C}"/>
              </a:ext>
            </a:extLst>
          </p:cNvPr>
          <p:cNvSpPr/>
          <p:nvPr/>
        </p:nvSpPr>
        <p:spPr>
          <a:xfrm>
            <a:off x="8972293" y="862189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a2E_30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76B44C0-4FBC-9EFA-569E-0C78FDCD385B}"/>
              </a:ext>
            </a:extLst>
          </p:cNvPr>
          <p:cNvGrpSpPr/>
          <p:nvPr/>
        </p:nvGrpSpPr>
        <p:grpSpPr>
          <a:xfrm>
            <a:off x="2223247" y="75425"/>
            <a:ext cx="2293374" cy="369334"/>
            <a:chOff x="2222351" y="1071235"/>
            <a:chExt cx="2293374" cy="369334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C9D8906-CC2A-4F2D-55BC-291F8ACC6A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A082222-8889-E8BD-601F-73B14CF02226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1C180D6-5A41-D532-C2D9-359F33F8B116}"/>
              </a:ext>
            </a:extLst>
          </p:cNvPr>
          <p:cNvGrpSpPr/>
          <p:nvPr/>
        </p:nvGrpSpPr>
        <p:grpSpPr>
          <a:xfrm>
            <a:off x="7606469" y="75425"/>
            <a:ext cx="2290566" cy="369333"/>
            <a:chOff x="6799035" y="1030658"/>
            <a:chExt cx="2290566" cy="369333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5854AD1-1601-AF95-CDE0-54D7A74FEAB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F02D77E-8709-750F-69EE-F7B1F8686729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0290917-C7DA-E321-671C-0A2E6308544E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36686E30-8393-719E-B4D2-D61A064447A7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1276FD7-E46A-17AE-2929-784EFF5C9CCB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56068D97-A964-1E0D-BADB-C3F583836974}"/>
              </a:ext>
            </a:extLst>
          </p:cNvPr>
          <p:cNvSpPr/>
          <p:nvPr/>
        </p:nvSpPr>
        <p:spPr>
          <a:xfrm>
            <a:off x="5287675" y="862188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a2D_30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F04B4BF-0285-D1DF-B267-6F85885527BB}"/>
              </a:ext>
            </a:extLst>
          </p:cNvPr>
          <p:cNvSpPr/>
          <p:nvPr/>
        </p:nvSpPr>
        <p:spPr>
          <a:xfrm>
            <a:off x="1578127" y="867272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a2C_30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721AD35-C95F-AE3D-11FE-8368A9BD1AD1}"/>
              </a:ext>
            </a:extLst>
          </p:cNvPr>
          <p:cNvSpPr/>
          <p:nvPr/>
        </p:nvSpPr>
        <p:spPr>
          <a:xfrm>
            <a:off x="4485536" y="63832"/>
            <a:ext cx="3173506" cy="537882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3.5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F4719E3-0117-3A91-989B-947A75DE43C2}"/>
              </a:ext>
            </a:extLst>
          </p:cNvPr>
          <p:cNvGrpSpPr/>
          <p:nvPr/>
        </p:nvGrpSpPr>
        <p:grpSpPr>
          <a:xfrm>
            <a:off x="8082117" y="2162619"/>
            <a:ext cx="4046879" cy="1718289"/>
            <a:chOff x="8140548" y="2151159"/>
            <a:chExt cx="4046879" cy="1718289"/>
          </a:xfrm>
        </p:grpSpPr>
        <p:pic>
          <p:nvPicPr>
            <p:cNvPr id="4114" name="Picture 18">
              <a:extLst>
                <a:ext uri="{FF2B5EF4-FFF2-40B4-BE49-F238E27FC236}">
                  <a16:creationId xmlns:a16="http://schemas.microsoft.com/office/drawing/2014/main" id="{90819D70-0073-EAE4-E2FB-3255433FC8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40548" y="2151159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DDC87B7-6F50-45B3-848F-C3401E9BEABC}"/>
                </a:ext>
              </a:extLst>
            </p:cNvPr>
            <p:cNvSpPr/>
            <p:nvPr/>
          </p:nvSpPr>
          <p:spPr>
            <a:xfrm>
              <a:off x="9043721" y="226940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b1E_30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8501F7B-B2E7-91CD-EAC0-47AE1892BEBD}"/>
              </a:ext>
            </a:extLst>
          </p:cNvPr>
          <p:cNvGrpSpPr/>
          <p:nvPr/>
        </p:nvGrpSpPr>
        <p:grpSpPr>
          <a:xfrm>
            <a:off x="4447151" y="2147545"/>
            <a:ext cx="3997974" cy="1697524"/>
            <a:chOff x="4447151" y="2120650"/>
            <a:chExt cx="3997974" cy="1697524"/>
          </a:xfrm>
        </p:grpSpPr>
        <p:pic>
          <p:nvPicPr>
            <p:cNvPr id="4110" name="Picture 14">
              <a:extLst>
                <a:ext uri="{FF2B5EF4-FFF2-40B4-BE49-F238E27FC236}">
                  <a16:creationId xmlns:a16="http://schemas.microsoft.com/office/drawing/2014/main" id="{B311A1F4-A08C-9540-D1D4-C7AB84AEE2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47151" y="2120650"/>
              <a:ext cx="3997974" cy="16975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FAEC7CD-92F7-C63C-48C9-E4B597699CAF}"/>
                </a:ext>
              </a:extLst>
            </p:cNvPr>
            <p:cNvSpPr/>
            <p:nvPr/>
          </p:nvSpPr>
          <p:spPr>
            <a:xfrm>
              <a:off x="5278376" y="2256910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b1D_30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1C9AF9B-20B1-C3A1-20AF-F20EE3B979A9}"/>
              </a:ext>
            </a:extLst>
          </p:cNvPr>
          <p:cNvGrpSpPr/>
          <p:nvPr/>
        </p:nvGrpSpPr>
        <p:grpSpPr>
          <a:xfrm>
            <a:off x="730318" y="2141626"/>
            <a:ext cx="4046879" cy="1718289"/>
            <a:chOff x="730318" y="2141626"/>
            <a:chExt cx="4046879" cy="1718289"/>
          </a:xfrm>
        </p:grpSpPr>
        <p:pic>
          <p:nvPicPr>
            <p:cNvPr id="4112" name="Picture 16">
              <a:extLst>
                <a:ext uri="{FF2B5EF4-FFF2-40B4-BE49-F238E27FC236}">
                  <a16:creationId xmlns:a16="http://schemas.microsoft.com/office/drawing/2014/main" id="{19B5B400-CCE4-8AE4-6E05-1B257B923A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0318" y="2141626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5DAD1F5-66E7-901A-280D-FD0CC5B107EA}"/>
                </a:ext>
              </a:extLst>
            </p:cNvPr>
            <p:cNvSpPr/>
            <p:nvPr/>
          </p:nvSpPr>
          <p:spPr>
            <a:xfrm>
              <a:off x="1577692" y="228584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b1C_30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A4F6C6C-60A2-815A-9B1D-A576C001F075}"/>
              </a:ext>
            </a:extLst>
          </p:cNvPr>
          <p:cNvGrpSpPr/>
          <p:nvPr/>
        </p:nvGrpSpPr>
        <p:grpSpPr>
          <a:xfrm>
            <a:off x="8083882" y="3614257"/>
            <a:ext cx="4045114" cy="1717539"/>
            <a:chOff x="8083882" y="3614257"/>
            <a:chExt cx="4045114" cy="1717539"/>
          </a:xfrm>
        </p:grpSpPr>
        <p:pic>
          <p:nvPicPr>
            <p:cNvPr id="4116" name="Picture 20">
              <a:extLst>
                <a:ext uri="{FF2B5EF4-FFF2-40B4-BE49-F238E27FC236}">
                  <a16:creationId xmlns:a16="http://schemas.microsoft.com/office/drawing/2014/main" id="{0BB6E2FA-3F89-61E0-080F-CDE99D50228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83882" y="3614257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F3B22163-9C42-BB51-2E71-0F034E3092EE}"/>
                </a:ext>
              </a:extLst>
            </p:cNvPr>
            <p:cNvSpPr/>
            <p:nvPr/>
          </p:nvSpPr>
          <p:spPr>
            <a:xfrm>
              <a:off x="8985291" y="369931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a1E_30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4C8CCE1-9090-36FC-32AD-2709AD6D2179}"/>
              </a:ext>
            </a:extLst>
          </p:cNvPr>
          <p:cNvGrpSpPr/>
          <p:nvPr/>
        </p:nvGrpSpPr>
        <p:grpSpPr>
          <a:xfrm>
            <a:off x="4403195" y="3599406"/>
            <a:ext cx="4045114" cy="1717539"/>
            <a:chOff x="4403195" y="3599406"/>
            <a:chExt cx="4045114" cy="1717539"/>
          </a:xfrm>
        </p:grpSpPr>
        <p:pic>
          <p:nvPicPr>
            <p:cNvPr id="4118" name="Picture 22">
              <a:extLst>
                <a:ext uri="{FF2B5EF4-FFF2-40B4-BE49-F238E27FC236}">
                  <a16:creationId xmlns:a16="http://schemas.microsoft.com/office/drawing/2014/main" id="{2757DB2A-06A7-1DF5-F699-12CF2BF5F7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3195" y="3599406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D133338-C27A-AAA2-9E00-F0309ED232C9}"/>
                </a:ext>
              </a:extLst>
            </p:cNvPr>
            <p:cNvSpPr/>
            <p:nvPr/>
          </p:nvSpPr>
          <p:spPr>
            <a:xfrm>
              <a:off x="5278376" y="3700246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a1D_30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B013661-A3CA-0554-9501-240C09DF1055}"/>
              </a:ext>
            </a:extLst>
          </p:cNvPr>
          <p:cNvGrpSpPr/>
          <p:nvPr/>
        </p:nvGrpSpPr>
        <p:grpSpPr>
          <a:xfrm>
            <a:off x="703550" y="3593570"/>
            <a:ext cx="4046879" cy="1718289"/>
            <a:chOff x="703550" y="3593570"/>
            <a:chExt cx="4046879" cy="1718289"/>
          </a:xfrm>
        </p:grpSpPr>
        <p:pic>
          <p:nvPicPr>
            <p:cNvPr id="4120" name="Picture 24">
              <a:extLst>
                <a:ext uri="{FF2B5EF4-FFF2-40B4-BE49-F238E27FC236}">
                  <a16:creationId xmlns:a16="http://schemas.microsoft.com/office/drawing/2014/main" id="{17774762-AA86-48C7-68F5-8221B7DB04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550" y="3593570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406D7E4-4BB1-A504-1B48-90DAE688A24F}"/>
                </a:ext>
              </a:extLst>
            </p:cNvPr>
            <p:cNvSpPr/>
            <p:nvPr/>
          </p:nvSpPr>
          <p:spPr>
            <a:xfrm>
              <a:off x="1577691" y="369931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a1C_30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B897AE1-2EE1-0588-9DA2-885E1C0D1141}"/>
              </a:ext>
            </a:extLst>
          </p:cNvPr>
          <p:cNvGrpSpPr/>
          <p:nvPr/>
        </p:nvGrpSpPr>
        <p:grpSpPr>
          <a:xfrm>
            <a:off x="8099322" y="5045514"/>
            <a:ext cx="4045114" cy="1717539"/>
            <a:chOff x="8099322" y="5045514"/>
            <a:chExt cx="4045114" cy="1717539"/>
          </a:xfrm>
        </p:grpSpPr>
        <p:pic>
          <p:nvPicPr>
            <p:cNvPr id="4122" name="Picture 26">
              <a:extLst>
                <a:ext uri="{FF2B5EF4-FFF2-40B4-BE49-F238E27FC236}">
                  <a16:creationId xmlns:a16="http://schemas.microsoft.com/office/drawing/2014/main" id="{CC8EF9A9-2C1F-BAF3-5D7F-CB97DB1F22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99322" y="5045514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962DB62-22F0-2B9E-0D69-172EA88C58B5}"/>
                </a:ext>
              </a:extLst>
            </p:cNvPr>
            <p:cNvSpPr/>
            <p:nvPr/>
          </p:nvSpPr>
          <p:spPr>
            <a:xfrm>
              <a:off x="8985290" y="5130571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g1E_30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F11DAC9-A069-6079-3ED4-21C27BCCAE78}"/>
              </a:ext>
            </a:extLst>
          </p:cNvPr>
          <p:cNvGrpSpPr/>
          <p:nvPr/>
        </p:nvGrpSpPr>
        <p:grpSpPr>
          <a:xfrm>
            <a:off x="4404960" y="5037850"/>
            <a:ext cx="4045114" cy="1717539"/>
            <a:chOff x="4404960" y="5037850"/>
            <a:chExt cx="4045114" cy="1717539"/>
          </a:xfrm>
        </p:grpSpPr>
        <p:pic>
          <p:nvPicPr>
            <p:cNvPr id="4124" name="Picture 28">
              <a:extLst>
                <a:ext uri="{FF2B5EF4-FFF2-40B4-BE49-F238E27FC236}">
                  <a16:creationId xmlns:a16="http://schemas.microsoft.com/office/drawing/2014/main" id="{A8647B1E-A0A1-7A3D-E4F6-A161313874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4960" y="5037850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1919BF3-692D-A0F9-DD4E-BABF7E9FF74C}"/>
                </a:ext>
              </a:extLst>
            </p:cNvPr>
            <p:cNvSpPr/>
            <p:nvPr/>
          </p:nvSpPr>
          <p:spPr>
            <a:xfrm>
              <a:off x="5264943" y="5126852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g1D_30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FE356E5-E590-BAEF-4722-37BCD8869B3A}"/>
              </a:ext>
            </a:extLst>
          </p:cNvPr>
          <p:cNvGrpSpPr/>
          <p:nvPr/>
        </p:nvGrpSpPr>
        <p:grpSpPr>
          <a:xfrm>
            <a:off x="701569" y="5040273"/>
            <a:ext cx="4046879" cy="1718289"/>
            <a:chOff x="701569" y="5023756"/>
            <a:chExt cx="4046879" cy="1718289"/>
          </a:xfrm>
        </p:grpSpPr>
        <p:pic>
          <p:nvPicPr>
            <p:cNvPr id="4126" name="Picture 30">
              <a:extLst>
                <a:ext uri="{FF2B5EF4-FFF2-40B4-BE49-F238E27FC236}">
                  <a16:creationId xmlns:a16="http://schemas.microsoft.com/office/drawing/2014/main" id="{FDF99FBD-51EA-F7CB-8D56-4085FC7C39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569" y="5023756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19A6F31-FCCF-3FCA-1FFF-5B7CFD87DC16}"/>
                </a:ext>
              </a:extLst>
            </p:cNvPr>
            <p:cNvSpPr/>
            <p:nvPr/>
          </p:nvSpPr>
          <p:spPr>
            <a:xfrm>
              <a:off x="1548397" y="5135806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g1C_30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896476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9574FA3A-D11A-86A3-A3AC-879850044F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08" y="5123369"/>
            <a:ext cx="3566818" cy="40141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E4EAFAFE-FFCE-A4FF-0F04-34C76EBB17BF}"/>
              </a:ext>
            </a:extLst>
          </p:cNvPr>
          <p:cNvGrpSpPr/>
          <p:nvPr/>
        </p:nvGrpSpPr>
        <p:grpSpPr>
          <a:xfrm>
            <a:off x="128005" y="238282"/>
            <a:ext cx="8376700" cy="1366344"/>
            <a:chOff x="696514" y="725631"/>
            <a:chExt cx="8376700" cy="1366344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08B4A8AC-9F2A-C246-9286-7D2F4E123E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57637" y="1354595"/>
              <a:ext cx="1741376" cy="261861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65FD0922-C300-F978-2BAD-3A0CD273C4E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52851" y="1781754"/>
              <a:ext cx="4872038" cy="291905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368BD12-F707-7E9F-D73A-54845B8F7323}"/>
                </a:ext>
              </a:extLst>
            </p:cNvPr>
            <p:cNvSpPr txBox="1"/>
            <p:nvPr/>
          </p:nvSpPr>
          <p:spPr>
            <a:xfrm>
              <a:off x="3111062" y="725631"/>
              <a:ext cx="26860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For </a:t>
              </a:r>
              <a:r>
                <a:rPr lang="en-US" sz="2400" i="1" dirty="0" err="1"/>
                <a:t>i</a:t>
              </a:r>
              <a:r>
                <a:rPr lang="en-US" sz="2400" i="1" dirty="0"/>
                <a:t> </a:t>
              </a:r>
              <a:r>
                <a:rPr lang="en-US" sz="2400" dirty="0"/>
                <a:t>as </a:t>
              </a:r>
              <a:r>
                <a:rPr lang="en-US" sz="2400" b="1" dirty="0">
                  <a:solidFill>
                    <a:schemeClr val="accent1"/>
                  </a:solidFill>
                </a:rPr>
                <a:t>L</a:t>
              </a:r>
              <a:r>
                <a:rPr lang="en-US" sz="2400" dirty="0"/>
                <a:t> and </a:t>
              </a:r>
              <a:r>
                <a:rPr lang="en-US" sz="2400" b="1" dirty="0">
                  <a:solidFill>
                    <a:schemeClr val="accent1"/>
                  </a:solidFill>
                </a:rPr>
                <a:t>H</a:t>
              </a:r>
              <a:r>
                <a:rPr lang="en-US" sz="2400" dirty="0"/>
                <a:t>: 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EF136D7-8D74-E0E4-DDE7-AA3E45F9FFAC}"/>
                </a:ext>
              </a:extLst>
            </p:cNvPr>
            <p:cNvSpPr/>
            <p:nvPr/>
          </p:nvSpPr>
          <p:spPr>
            <a:xfrm>
              <a:off x="5220543" y="1341006"/>
              <a:ext cx="549908" cy="317302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B2F202C-893B-E418-9804-DE4BDA86185D}"/>
                </a:ext>
              </a:extLst>
            </p:cNvPr>
            <p:cNvSpPr/>
            <p:nvPr/>
          </p:nvSpPr>
          <p:spPr>
            <a:xfrm>
              <a:off x="7294424" y="1722644"/>
              <a:ext cx="327660" cy="369331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0A490D9-8DAF-C462-1EB0-3EE910F82A10}"/>
                </a:ext>
              </a:extLst>
            </p:cNvPr>
            <p:cNvSpPr txBox="1"/>
            <p:nvPr/>
          </p:nvSpPr>
          <p:spPr>
            <a:xfrm>
              <a:off x="6796739" y="808401"/>
              <a:ext cx="22764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Pure height profiles 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05A5F477-C95A-A11D-FC75-C98116D87DBD}"/>
                </a:ext>
              </a:extLst>
            </p:cNvPr>
            <p:cNvCxnSpPr>
              <a:cxnSpLocks/>
              <a:stCxn id="9" idx="1"/>
            </p:cNvCxnSpPr>
            <p:nvPr/>
          </p:nvCxnSpPr>
          <p:spPr>
            <a:xfrm flipH="1">
              <a:off x="5863291" y="993067"/>
              <a:ext cx="933448" cy="304785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C41B8B0-4522-272E-91C9-9B50D25F4895}"/>
                </a:ext>
              </a:extLst>
            </p:cNvPr>
            <p:cNvCxnSpPr>
              <a:cxnSpLocks/>
            </p:cNvCxnSpPr>
            <p:nvPr/>
          </p:nvCxnSpPr>
          <p:spPr>
            <a:xfrm>
              <a:off x="7468252" y="1173305"/>
              <a:ext cx="0" cy="49536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584C24B-914A-2EDB-E0BE-689F3A1C6A1A}"/>
                </a:ext>
              </a:extLst>
            </p:cNvPr>
            <p:cNvSpPr/>
            <p:nvPr/>
          </p:nvSpPr>
          <p:spPr>
            <a:xfrm>
              <a:off x="3886199" y="1298560"/>
              <a:ext cx="333872" cy="317302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E0A38C9-626B-79D0-4F0B-42B0D7EB4CE3}"/>
                </a:ext>
              </a:extLst>
            </p:cNvPr>
            <p:cNvSpPr txBox="1"/>
            <p:nvPr/>
          </p:nvSpPr>
          <p:spPr>
            <a:xfrm>
              <a:off x="696514" y="1210573"/>
              <a:ext cx="22764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solidFill>
                    <a:schemeClr val="accent1"/>
                  </a:solidFill>
                </a:rPr>
                <a:t>Mixed height profiles 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F8120EB4-F142-1062-5D00-5B6A1499AF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00375" y="1385029"/>
              <a:ext cx="778669" cy="214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46130C95-D8DF-AE70-F8A3-3DBBA00F1C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608" y="2322859"/>
            <a:ext cx="5566304" cy="280051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C85CC42-6535-8273-EFAD-FB66156915E8}"/>
              </a:ext>
            </a:extLst>
          </p:cNvPr>
          <p:cNvSpPr txBox="1"/>
          <p:nvPr/>
        </p:nvSpPr>
        <p:spPr>
          <a:xfrm>
            <a:off x="896306" y="1793137"/>
            <a:ext cx="390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Current L library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86FA141-6529-5043-4B04-E43148C8B2C6}"/>
              </a:ext>
            </a:extLst>
          </p:cNvPr>
          <p:cNvSpPr txBox="1"/>
          <p:nvPr/>
        </p:nvSpPr>
        <p:spPr>
          <a:xfrm>
            <a:off x="6003492" y="1793137"/>
            <a:ext cx="390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Current H library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49DA65ED-7FBC-2EC0-404B-230B999C97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74889" y="2701876"/>
            <a:ext cx="2175604" cy="39346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57850259-FE39-F715-677D-6EA3AE234E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75303" y="3190309"/>
            <a:ext cx="2083024" cy="39346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8F4006AF-25C8-1DE1-0373-8B3A627908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74888" y="2423387"/>
            <a:ext cx="2731083" cy="19673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84A7FB94-8B59-8B02-3EAC-9AB64157E5A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74888" y="2215811"/>
            <a:ext cx="1747429" cy="243020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B2914CB-6296-467B-DCBA-F8DF0EB19F11}"/>
              </a:ext>
            </a:extLst>
          </p:cNvPr>
          <p:cNvCxnSpPr/>
          <p:nvPr/>
        </p:nvCxnSpPr>
        <p:spPr>
          <a:xfrm flipV="1">
            <a:off x="6472467" y="2118703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1A78A77-9550-80A0-C259-F95B0AC381E7}"/>
              </a:ext>
            </a:extLst>
          </p:cNvPr>
          <p:cNvCxnSpPr/>
          <p:nvPr/>
        </p:nvCxnSpPr>
        <p:spPr>
          <a:xfrm flipV="1">
            <a:off x="6524428" y="2647898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EEB44CF-BF46-7B88-E816-9BC6300FB141}"/>
              </a:ext>
            </a:extLst>
          </p:cNvPr>
          <p:cNvCxnSpPr>
            <a:cxnSpLocks/>
          </p:cNvCxnSpPr>
          <p:nvPr/>
        </p:nvCxnSpPr>
        <p:spPr>
          <a:xfrm flipV="1">
            <a:off x="220559" y="2404886"/>
            <a:ext cx="5358339" cy="982153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1D45009-1595-912D-1727-9DC43BFB10C7}"/>
              </a:ext>
            </a:extLst>
          </p:cNvPr>
          <p:cNvCxnSpPr/>
          <p:nvPr/>
        </p:nvCxnSpPr>
        <p:spPr>
          <a:xfrm flipV="1">
            <a:off x="6585650" y="3107049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7F4CB23-81FD-0AB8-767C-A0F32634E39D}"/>
              </a:ext>
            </a:extLst>
          </p:cNvPr>
          <p:cNvSpPr txBox="1"/>
          <p:nvPr/>
        </p:nvSpPr>
        <p:spPr>
          <a:xfrm>
            <a:off x="9311071" y="3123938"/>
            <a:ext cx="2492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Skip; marginal increase in vol prob not enough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2D1E63-513F-228E-C170-915850E007F1}"/>
              </a:ext>
            </a:extLst>
          </p:cNvPr>
          <p:cNvSpPr txBox="1"/>
          <p:nvPr/>
        </p:nvSpPr>
        <p:spPr>
          <a:xfrm>
            <a:off x="9311071" y="3888751"/>
            <a:ext cx="2492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Move onto chi3.0; larger NFL vol library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AE629BC-7B2B-073F-D9BD-CB74A832082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25915" y="4535082"/>
            <a:ext cx="2333353" cy="44113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661D77B-B903-1735-4387-0034D80310B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43527" y="4005887"/>
            <a:ext cx="2420563" cy="441131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A85BA61-D1D0-338E-0236-89A024A5DAD6}"/>
              </a:ext>
            </a:extLst>
          </p:cNvPr>
          <p:cNvCxnSpPr/>
          <p:nvPr/>
        </p:nvCxnSpPr>
        <p:spPr>
          <a:xfrm flipV="1">
            <a:off x="6634546" y="3944365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2B44C48-C113-32F4-513C-9D56902D1D00}"/>
              </a:ext>
            </a:extLst>
          </p:cNvPr>
          <p:cNvCxnSpPr>
            <a:cxnSpLocks/>
          </p:cNvCxnSpPr>
          <p:nvPr/>
        </p:nvCxnSpPr>
        <p:spPr>
          <a:xfrm>
            <a:off x="231886" y="4295710"/>
            <a:ext cx="4882075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13C5ACCF-5140-4654-AC72-F6B8E5A00AC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7822" y="5521964"/>
            <a:ext cx="5110952" cy="468790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4922F86-3BA2-38B4-3603-D5E7BC6A3B96}"/>
              </a:ext>
            </a:extLst>
          </p:cNvPr>
          <p:cNvCxnSpPr>
            <a:cxnSpLocks/>
            <a:stCxn id="13" idx="1"/>
          </p:cNvCxnSpPr>
          <p:nvPr/>
        </p:nvCxnSpPr>
        <p:spPr>
          <a:xfrm flipV="1">
            <a:off x="227822" y="4648200"/>
            <a:ext cx="5066960" cy="1108159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31073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C88105F-0506-A922-FFA1-BF31E9867D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41" y="152401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2B248C8-28BB-3B5E-AA7F-49ED4AE79A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671" y="152401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BE04749-BAE1-D8B1-C303-19776A666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40" y="3429000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D867FC47-ADCF-E241-EA48-C917B3D0B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671" y="3429000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81D4D87-7855-F498-AA89-885F855F70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74958" y="2212803"/>
            <a:ext cx="2688124" cy="11475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98C2EF-4E3A-FFCB-3F2C-9A537EBA62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69505" y="3937368"/>
            <a:ext cx="2393577" cy="4204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91A956-5172-BC0E-C16D-089C12C229C7}"/>
              </a:ext>
            </a:extLst>
          </p:cNvPr>
          <p:cNvSpPr txBox="1"/>
          <p:nvPr/>
        </p:nvSpPr>
        <p:spPr>
          <a:xfrm>
            <a:off x="8974958" y="1843471"/>
            <a:ext cx="53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NFL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E6E68F-BC33-BC7B-AA88-0AEA097D9F45}"/>
              </a:ext>
            </a:extLst>
          </p:cNvPr>
          <p:cNvSpPr txBox="1"/>
          <p:nvPr/>
        </p:nvSpPr>
        <p:spPr>
          <a:xfrm>
            <a:off x="8966725" y="3545031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NFH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4B65EE6-B283-9233-BDB9-DAEDBCDFBE02}"/>
              </a:ext>
            </a:extLst>
          </p:cNvPr>
          <p:cNvSpPr/>
          <p:nvPr/>
        </p:nvSpPr>
        <p:spPr>
          <a:xfrm>
            <a:off x="8653827" y="5447124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too low to neutralize L (v = 31 nm3/c)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A7D3A2D-FF5E-5875-8B03-CA019C9F8E69}"/>
              </a:ext>
            </a:extLst>
          </p:cNvPr>
          <p:cNvSpPr/>
          <p:nvPr/>
        </p:nvSpPr>
        <p:spPr>
          <a:xfrm>
            <a:off x="2315395" y="2716943"/>
            <a:ext cx="3588447" cy="7806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All plotting wrong L pure; look only at </a:t>
            </a:r>
            <a:r>
              <a:rPr lang="en-US" dirty="0" err="1"/>
              <a:t>purp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4059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D304991-16AD-389F-95E8-ED361519C5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546" y="475862"/>
            <a:ext cx="4432648" cy="3156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65F5A0E-DCD2-1A74-123F-1532D03347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1131" y="3310793"/>
            <a:ext cx="2481590" cy="6023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57C3F2-FB12-DFC5-0171-DB789586D5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7741" y="127604"/>
            <a:ext cx="2188369" cy="56005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3247904-BBF0-0111-BB0E-F0190ED0F6F5}"/>
              </a:ext>
            </a:extLst>
          </p:cNvPr>
          <p:cNvSpPr/>
          <p:nvPr/>
        </p:nvSpPr>
        <p:spPr>
          <a:xfrm>
            <a:off x="9318810" y="5764434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v = 60 nm3/c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FAE72D6-3372-756C-B88E-A4A72F851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6728" y="572558"/>
            <a:ext cx="4444486" cy="296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587AE9EC-A04A-06A0-0339-5AD8AB1B88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325" y="3833413"/>
            <a:ext cx="4444485" cy="296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D97CB15-C5EF-22F4-1A7B-A59AB91530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52248" y="3246916"/>
            <a:ext cx="2365889" cy="57066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2C705CB-53D9-731D-5187-0588BD04D1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52248" y="9798"/>
            <a:ext cx="2365889" cy="562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9520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A761D67-894A-47ED-91EB-366FD0AD2C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366" y="618565"/>
            <a:ext cx="4111717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CFACCBE-0DC3-79B1-A06A-0B5627D4A4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8089" y="191597"/>
            <a:ext cx="2000529" cy="3429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2FC0EC-25C7-DF75-2B0D-F2DAC94E7A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1333" y="3449744"/>
            <a:ext cx="2883171" cy="471792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91EB862-2D8A-6916-3BC1-E3597EBBF3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909" y="618565"/>
            <a:ext cx="4111718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57A3B9-8676-30FF-E597-D2C99A3A27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90972" y="210650"/>
            <a:ext cx="2010056" cy="323895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141E96F-4CDD-CA11-2C4A-69BF76FA4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909" y="3989295"/>
            <a:ext cx="4111718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19FC48-2538-8296-0DBE-9D45122495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88173" y="3639285"/>
            <a:ext cx="2010056" cy="35001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1887037-35E1-D893-ED80-E1E3E13B1DF4}"/>
              </a:ext>
            </a:extLst>
          </p:cNvPr>
          <p:cNvSpPr/>
          <p:nvPr/>
        </p:nvSpPr>
        <p:spPr>
          <a:xfrm>
            <a:off x="8997296" y="5635383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too low to neutralize L</a:t>
            </a:r>
          </a:p>
        </p:txBody>
      </p:sp>
    </p:spTree>
    <p:extLst>
      <p:ext uri="{BB962C8B-B14F-4D97-AF65-F5344CB8AC3E}">
        <p14:creationId xmlns:p14="http://schemas.microsoft.com/office/powerpoint/2010/main" val="23859675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ECF1B1E0-7A5E-24AB-CA80-33F69F2511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4013" y="4312023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C8A11CC5-8C83-DEDA-BD61-019DA8BE0F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440" y="4312024"/>
            <a:ext cx="2567299" cy="2308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B3ED1F4-C0E8-E46E-DE0A-BE36468A61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5143" y="2942919"/>
            <a:ext cx="2467795" cy="48608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14D47B2-3022-D365-4268-74B8755F13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0504" y="4148290"/>
            <a:ext cx="2010056" cy="350010"/>
          </a:xfrm>
          <a:prstGeom prst="rect">
            <a:avLst/>
          </a:prstGeom>
        </p:spPr>
      </p:pic>
      <p:pic>
        <p:nvPicPr>
          <p:cNvPr id="3086" name="Picture 14">
            <a:extLst>
              <a:ext uri="{FF2B5EF4-FFF2-40B4-BE49-F238E27FC236}">
                <a16:creationId xmlns:a16="http://schemas.microsoft.com/office/drawing/2014/main" id="{6BC1415D-BE5E-3262-917F-B5CA4EE8A5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3219" y="1335740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31E15F2-4DA4-BA51-7D9C-1BB55965FF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9916" y="1155021"/>
            <a:ext cx="1895740" cy="362001"/>
          </a:xfrm>
          <a:prstGeom prst="rect">
            <a:avLst/>
          </a:prstGeom>
        </p:spPr>
      </p:pic>
      <p:pic>
        <p:nvPicPr>
          <p:cNvPr id="3088" name="Picture 16">
            <a:extLst>
              <a:ext uri="{FF2B5EF4-FFF2-40B4-BE49-F238E27FC236}">
                <a16:creationId xmlns:a16="http://schemas.microsoft.com/office/drawing/2014/main" id="{1EC9F07E-D868-4E12-4625-A6089B541E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438" y="1335740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9F625A7-3D42-8051-27CA-61A51BA1005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00801" y="1164548"/>
            <a:ext cx="1981477" cy="3524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587D4B-FD2D-B88D-C7C5-C868EB27F6D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10207" y="4148290"/>
            <a:ext cx="2253186" cy="35001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2CEE3DC-8D20-FFB2-332D-008FC90DADF6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NFH, V = 70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60EE496-233D-C1C4-F3F4-0B1830FF76D9}"/>
              </a:ext>
            </a:extLst>
          </p:cNvPr>
          <p:cNvGrpSpPr/>
          <p:nvPr/>
        </p:nvGrpSpPr>
        <p:grpSpPr>
          <a:xfrm>
            <a:off x="281936" y="3219450"/>
            <a:ext cx="2128434" cy="3638550"/>
            <a:chOff x="281936" y="3219450"/>
            <a:chExt cx="2128434" cy="3638550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E3030860-B4B1-072F-F367-9E52F72015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3458" y="3219450"/>
              <a:ext cx="1976547" cy="17647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056B7C76-C130-8F13-52AC-9EEE32AF647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770"/>
            <a:stretch/>
          </p:blipFill>
          <p:spPr bwMode="auto">
            <a:xfrm>
              <a:off x="281936" y="4984224"/>
              <a:ext cx="2128434" cy="18737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E9ACC86-B9E1-EE45-331A-3D2C791766C8}"/>
                </a:ext>
              </a:extLst>
            </p:cNvPr>
            <p:cNvSpPr txBox="1"/>
            <p:nvPr/>
          </p:nvSpPr>
          <p:spPr>
            <a:xfrm>
              <a:off x="1014068" y="5096897"/>
              <a:ext cx="6953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L30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653644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FD5442DD-240E-70AF-72DA-5A4E796683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613"/>
          <a:stretch/>
        </p:blipFill>
        <p:spPr bwMode="auto">
          <a:xfrm>
            <a:off x="2630587" y="1088339"/>
            <a:ext cx="2970270" cy="2459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D8993B7-32E0-E5E8-174C-B82FFC89C2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61413" y="2942919"/>
            <a:ext cx="2467795" cy="48608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4C02657-783D-8408-BA4B-0D53F41129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3920448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5AA8C8-FC78-0DB8-F60B-901BEAB954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2887" y="3789050"/>
            <a:ext cx="2514107" cy="352445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EA087D6-BD05-57B4-BEDB-59674C673C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1242" y="3920448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746D069-BEDE-88F1-2485-8A640F8C7C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33470" y="3730004"/>
            <a:ext cx="2567387" cy="398818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C5B3FD5-EE75-FB1D-5A6D-C2F5630FDB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1023417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93A5AC-8FDA-D4CD-70BE-5B87A6E0BCD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14265" y="790504"/>
            <a:ext cx="2522729" cy="44237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F07477D-B9A1-78AB-A5A7-302D00E9E8D6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 &amp; NFL v = 0.15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7BAA71-0757-DDB0-6419-0322C057F0A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23414" y="732732"/>
            <a:ext cx="4372585" cy="55252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7F643DC-351D-ABA3-1830-CF119ECC5CA0}"/>
              </a:ext>
            </a:extLst>
          </p:cNvPr>
          <p:cNvSpPr/>
          <p:nvPr/>
        </p:nvSpPr>
        <p:spPr>
          <a:xfrm>
            <a:off x="7040680" y="130706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a2D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2B60DD4-39A7-1EFE-882F-E4C0E33AD26F}"/>
              </a:ext>
            </a:extLst>
          </p:cNvPr>
          <p:cNvSpPr/>
          <p:nvPr/>
        </p:nvSpPr>
        <p:spPr>
          <a:xfrm>
            <a:off x="3782214" y="427287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b1D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5DCE8A6-6F4C-FF9B-1B72-C30166F10105}"/>
              </a:ext>
            </a:extLst>
          </p:cNvPr>
          <p:cNvSpPr/>
          <p:nvPr/>
        </p:nvSpPr>
        <p:spPr>
          <a:xfrm>
            <a:off x="7101717" y="427287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g1D</a:t>
            </a:r>
          </a:p>
        </p:txBody>
      </p:sp>
    </p:spTree>
    <p:extLst>
      <p:ext uri="{BB962C8B-B14F-4D97-AF65-F5344CB8AC3E}">
        <p14:creationId xmlns:p14="http://schemas.microsoft.com/office/powerpoint/2010/main" val="13865323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CF86661-B9AB-5827-DC9B-A37210662BAB}"/>
              </a:ext>
            </a:extLst>
          </p:cNvPr>
          <p:cNvGrpSpPr/>
          <p:nvPr/>
        </p:nvGrpSpPr>
        <p:grpSpPr>
          <a:xfrm>
            <a:off x="2797537" y="4307297"/>
            <a:ext cx="3030494" cy="2521425"/>
            <a:chOff x="2797537" y="4307297"/>
            <a:chExt cx="3030494" cy="2521425"/>
          </a:xfrm>
        </p:grpSpPr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A5CFC9AF-477F-F829-E1D3-678CC19EE7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7537" y="4601491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6B5A4B3-D812-F09E-0A11-A9D161F842DA}"/>
                </a:ext>
              </a:extLst>
            </p:cNvPr>
            <p:cNvSpPr txBox="1"/>
            <p:nvPr/>
          </p:nvSpPr>
          <p:spPr>
            <a:xfrm>
              <a:off x="3810808" y="4307297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pic>
        <p:nvPicPr>
          <p:cNvPr id="2052" name="Picture 4">
            <a:extLst>
              <a:ext uri="{FF2B5EF4-FFF2-40B4-BE49-F238E27FC236}">
                <a16:creationId xmlns:a16="http://schemas.microsoft.com/office/drawing/2014/main" id="{DD5C42AD-E7FA-DB8C-68FC-E78C137E43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3780" y="975172"/>
            <a:ext cx="3613897" cy="3347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CE7F9F4-57EF-461B-6F4C-7323D24D3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996" y="905753"/>
            <a:ext cx="3613897" cy="3347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902AD0A-12BD-E346-3F3D-730A8880D5DB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Based on NFH b5v15c3, apply VL = VH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4A1797-D705-2511-9AFE-96AAD82589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0731" y="611560"/>
            <a:ext cx="4372585" cy="5525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17129A-9942-3BD3-B232-C47C7700B3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27474" y="887823"/>
            <a:ext cx="4391638" cy="352474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EF5F2459-134B-2BEA-3E47-7B1E56D1890A}"/>
              </a:ext>
            </a:extLst>
          </p:cNvPr>
          <p:cNvGrpSpPr/>
          <p:nvPr/>
        </p:nvGrpSpPr>
        <p:grpSpPr>
          <a:xfrm>
            <a:off x="36529" y="4307297"/>
            <a:ext cx="3030494" cy="2526319"/>
            <a:chOff x="1" y="4201194"/>
            <a:chExt cx="3030494" cy="2526319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36166054-6D92-0799-37D4-630471D24A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" y="4500282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86DF995-8144-A940-9972-5993437B1ADB}"/>
                </a:ext>
              </a:extLst>
            </p:cNvPr>
            <p:cNvSpPr txBox="1"/>
            <p:nvPr/>
          </p:nvSpPr>
          <p:spPr>
            <a:xfrm>
              <a:off x="1119469" y="4201194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9B65685F-9F2B-D297-3E9A-86E09DA02B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61820" y="1806679"/>
            <a:ext cx="2467795" cy="486081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73B3F09D-B3D9-4CEE-1403-11049CD02739}"/>
              </a:ext>
            </a:extLst>
          </p:cNvPr>
          <p:cNvGrpSpPr/>
          <p:nvPr/>
        </p:nvGrpSpPr>
        <p:grpSpPr>
          <a:xfrm>
            <a:off x="9124975" y="4326390"/>
            <a:ext cx="3030496" cy="2502332"/>
            <a:chOff x="8841273" y="4355668"/>
            <a:chExt cx="3030496" cy="2502332"/>
          </a:xfrm>
        </p:grpSpPr>
        <p:pic>
          <p:nvPicPr>
            <p:cNvPr id="2060" name="Picture 12">
              <a:extLst>
                <a:ext uri="{FF2B5EF4-FFF2-40B4-BE49-F238E27FC236}">
                  <a16:creationId xmlns:a16="http://schemas.microsoft.com/office/drawing/2014/main" id="{C98EE2A6-D6E1-7A2D-CD86-C24A418DD9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41273" y="4630768"/>
              <a:ext cx="3030496" cy="22272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820ED03-6873-D0C7-1BA8-0331352CF30A}"/>
                </a:ext>
              </a:extLst>
            </p:cNvPr>
            <p:cNvSpPr txBox="1"/>
            <p:nvPr/>
          </p:nvSpPr>
          <p:spPr>
            <a:xfrm>
              <a:off x="9923083" y="4355668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2498F02-6C49-D9B1-06D3-887192C009BB}"/>
              </a:ext>
            </a:extLst>
          </p:cNvPr>
          <p:cNvGrpSpPr/>
          <p:nvPr/>
        </p:nvGrpSpPr>
        <p:grpSpPr>
          <a:xfrm>
            <a:off x="6329366" y="4326390"/>
            <a:ext cx="3030496" cy="2502332"/>
            <a:chOff x="6045664" y="4355668"/>
            <a:chExt cx="3030496" cy="2502332"/>
          </a:xfrm>
        </p:grpSpPr>
        <p:pic>
          <p:nvPicPr>
            <p:cNvPr id="2062" name="Picture 14">
              <a:extLst>
                <a:ext uri="{FF2B5EF4-FFF2-40B4-BE49-F238E27FC236}">
                  <a16:creationId xmlns:a16="http://schemas.microsoft.com/office/drawing/2014/main" id="{0A2BE3F4-EAF3-1FB1-098B-78CF4410FA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45664" y="4630768"/>
              <a:ext cx="3030496" cy="22272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D16CE8E-0040-AAB8-AE3A-EBA8F55E2D9B}"/>
                </a:ext>
              </a:extLst>
            </p:cNvPr>
            <p:cNvSpPr txBox="1"/>
            <p:nvPr/>
          </p:nvSpPr>
          <p:spPr>
            <a:xfrm>
              <a:off x="7127474" y="4355668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A640167C-5AD4-EC69-F981-9D7262C688DD}"/>
              </a:ext>
            </a:extLst>
          </p:cNvPr>
          <p:cNvSpPr/>
          <p:nvPr/>
        </p:nvSpPr>
        <p:spPr>
          <a:xfrm>
            <a:off x="3440472" y="2380109"/>
            <a:ext cx="5567082" cy="10614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NFL and NFH are from same amino acids but diff chain lengths. Should VL = VH?</a:t>
            </a:r>
          </a:p>
        </p:txBody>
      </p:sp>
    </p:spTree>
    <p:extLst>
      <p:ext uri="{BB962C8B-B14F-4D97-AF65-F5344CB8AC3E}">
        <p14:creationId xmlns:p14="http://schemas.microsoft.com/office/powerpoint/2010/main" val="19464973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1B08347B-CF55-477B-6FC7-94D56CCA78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9724" y="966975"/>
            <a:ext cx="3134740" cy="2885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78837755-D59D-38C1-82CC-8ECDFD8997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3493" y="959089"/>
            <a:ext cx="3154538" cy="2903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898DEB45-A522-DD5F-7E78-E93E8DAEB3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41972"/>
            <a:ext cx="3134740" cy="2903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013B848-0994-F8CB-0A78-63E00558AA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300" y="258647"/>
            <a:ext cx="4372585" cy="55252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13A9998-5C45-37C1-8FA5-2D5796D404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300" y="804563"/>
            <a:ext cx="1911026" cy="376414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F959681-A8C8-0145-66C4-94A181742E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8408" y="941972"/>
            <a:ext cx="3154538" cy="2922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7970AC9-7A0E-1D59-1A48-E0956F417F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84579" y="694287"/>
            <a:ext cx="4496427" cy="495369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714DF8FC-72FC-43B6-521E-E03EC04AD0BB}"/>
              </a:ext>
            </a:extLst>
          </p:cNvPr>
          <p:cNvGrpSpPr/>
          <p:nvPr/>
        </p:nvGrpSpPr>
        <p:grpSpPr>
          <a:xfrm>
            <a:off x="2797537" y="4307297"/>
            <a:ext cx="3030494" cy="2521425"/>
            <a:chOff x="2797537" y="4307297"/>
            <a:chExt cx="3030494" cy="2521425"/>
          </a:xfrm>
        </p:grpSpPr>
        <p:pic>
          <p:nvPicPr>
            <p:cNvPr id="8" name="Picture 10">
              <a:extLst>
                <a:ext uri="{FF2B5EF4-FFF2-40B4-BE49-F238E27FC236}">
                  <a16:creationId xmlns:a16="http://schemas.microsoft.com/office/drawing/2014/main" id="{5269D2FD-DB73-A170-304B-481D99DEF7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7537" y="4601491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FEA139B-73AF-97B3-690F-98A608F46C5C}"/>
                </a:ext>
              </a:extLst>
            </p:cNvPr>
            <p:cNvSpPr txBox="1"/>
            <p:nvPr/>
          </p:nvSpPr>
          <p:spPr>
            <a:xfrm>
              <a:off x="3810808" y="4307297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CC67361-E498-392A-E1E4-F775FB54C7F7}"/>
              </a:ext>
            </a:extLst>
          </p:cNvPr>
          <p:cNvGrpSpPr/>
          <p:nvPr/>
        </p:nvGrpSpPr>
        <p:grpSpPr>
          <a:xfrm>
            <a:off x="36529" y="4307297"/>
            <a:ext cx="3030494" cy="2526319"/>
            <a:chOff x="1" y="4201194"/>
            <a:chExt cx="3030494" cy="2526319"/>
          </a:xfrm>
        </p:grpSpPr>
        <p:pic>
          <p:nvPicPr>
            <p:cNvPr id="11" name="Picture 8">
              <a:extLst>
                <a:ext uri="{FF2B5EF4-FFF2-40B4-BE49-F238E27FC236}">
                  <a16:creationId xmlns:a16="http://schemas.microsoft.com/office/drawing/2014/main" id="{5FE84957-1024-E843-6F22-50E44FF2A3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" y="4500282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C032B25-7144-166D-56D8-8329718732D9}"/>
                </a:ext>
              </a:extLst>
            </p:cNvPr>
            <p:cNvSpPr txBox="1"/>
            <p:nvPr/>
          </p:nvSpPr>
          <p:spPr>
            <a:xfrm>
              <a:off x="1119469" y="4201194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pic>
        <p:nvPicPr>
          <p:cNvPr id="1030" name="Picture 6">
            <a:extLst>
              <a:ext uri="{FF2B5EF4-FFF2-40B4-BE49-F238E27FC236}">
                <a16:creationId xmlns:a16="http://schemas.microsoft.com/office/drawing/2014/main" id="{3D26C1BA-8D33-9D8C-A348-BE098B7EB2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3970" y="4601491"/>
            <a:ext cx="3030494" cy="222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68C01FB-D427-A71B-B095-45FFB1269A9B}"/>
              </a:ext>
            </a:extLst>
          </p:cNvPr>
          <p:cNvSpPr txBox="1"/>
          <p:nvPr/>
        </p:nvSpPr>
        <p:spPr>
          <a:xfrm>
            <a:off x="9869691" y="4307298"/>
            <a:ext cx="1273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L80 / H20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D3D27157-39F8-F8D5-9805-C54879939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2962" y="4601491"/>
            <a:ext cx="3030495" cy="222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0532368-371F-E2BF-4541-F4E683357555}"/>
              </a:ext>
            </a:extLst>
          </p:cNvPr>
          <p:cNvSpPr txBox="1"/>
          <p:nvPr/>
        </p:nvSpPr>
        <p:spPr>
          <a:xfrm>
            <a:off x="7046174" y="4307297"/>
            <a:ext cx="1273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L30 / H70</a:t>
            </a:r>
          </a:p>
        </p:txBody>
      </p:sp>
    </p:spTree>
    <p:extLst>
      <p:ext uri="{BB962C8B-B14F-4D97-AF65-F5344CB8AC3E}">
        <p14:creationId xmlns:p14="http://schemas.microsoft.com/office/powerpoint/2010/main" val="14954889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AEB0D217-DFD4-BAE9-57B8-5A105FAEF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38" y="241540"/>
            <a:ext cx="7562882" cy="2865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4EAD3E12-111C-0949-7AFD-15999CACDB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6338420"/>
              </p:ext>
            </p:extLst>
          </p:nvPr>
        </p:nvGraphicFramePr>
        <p:xfrm>
          <a:off x="7869983" y="612380"/>
          <a:ext cx="4218678" cy="338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w/ Henderson </a:t>
                      </a:r>
                      <a:r>
                        <a:rPr lang="en-US" sz="1400" dirty="0" err="1"/>
                        <a:t>Hasselbalch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0.001103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0.922581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[31 62]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-0.386873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0.703226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 93]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-0.290146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0.967742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[93 496]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0.037164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1.098759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[496 527]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-0.064533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0.819355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7661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[527 620]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0.010682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0.756989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89208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[620 647]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-0.103326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0.696296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0983109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AAFA9D3-495F-DD20-9309-8B649B999A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8730318"/>
              </p:ext>
            </p:extLst>
          </p:nvPr>
        </p:nvGraphicFramePr>
        <p:xfrm>
          <a:off x="7869984" y="241540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FE1C349F-06A1-5411-C5BA-93E5C78F5DEB}"/>
              </a:ext>
            </a:extLst>
          </p:cNvPr>
          <p:cNvGrpSpPr/>
          <p:nvPr/>
        </p:nvGrpSpPr>
        <p:grpSpPr>
          <a:xfrm>
            <a:off x="337791" y="4219180"/>
            <a:ext cx="11516417" cy="2165326"/>
            <a:chOff x="396815" y="4224676"/>
            <a:chExt cx="10748513" cy="2020944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01CDF035-3A23-7915-9156-28527B1631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815" y="4224676"/>
              <a:ext cx="10748513" cy="2020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82F42843-CADF-2B4E-53B2-5B613FFC23B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13" r="4449"/>
            <a:stretch/>
          </p:blipFill>
          <p:spPr bwMode="auto">
            <a:xfrm>
              <a:off x="483079" y="4726072"/>
              <a:ext cx="10662249" cy="941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719488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C4B7B-7306-7EB3-8134-DD8BE238B9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 Fitting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566986-C320-65F7-1EDC-CBEBFC1B5BE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7718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D373A5-A959-DC16-C322-C3C88C713706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VL = VH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61A4D7-E457-7942-4002-A06D3A3753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137" y="1563779"/>
            <a:ext cx="2878416" cy="2666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730539E-722E-360D-9667-B3C60365C2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8207" y="1378016"/>
            <a:ext cx="4115374" cy="381053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70DCD2A-8ED3-5437-45C6-686E886139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233" y="1563779"/>
            <a:ext cx="2878416" cy="2666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890687E-B431-7CB8-3857-AB692DCE46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7413" y="1368489"/>
            <a:ext cx="4420217" cy="39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3345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481158-67CF-7B01-49B5-4C0AB8D0F84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b change, v same as H (0.15)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C76D3DC-13D2-39A2-12AB-4042BCD6A3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8269" y="3933411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E8468A7-AA3A-753C-89EB-4DA1226843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7442" y="3927608"/>
            <a:ext cx="2522344" cy="217281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684419C-7FB9-358F-91BB-DC079BA5D1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6680" y="3933411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CCEB2C-DDDC-EE55-CE16-8F48598202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8962" y="3956448"/>
            <a:ext cx="2618344" cy="188441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0E4C7D4-1FA4-5D38-7511-E4FCBE9192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2427" y="3927608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F86AC7A-53F9-363D-E45A-DE6454A286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81468" y="3943114"/>
            <a:ext cx="2635822" cy="19597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CAD50C7-22A6-8781-DA34-19F82CFAD8E2}"/>
              </a:ext>
            </a:extLst>
          </p:cNvPr>
          <p:cNvSpPr/>
          <p:nvPr/>
        </p:nvSpPr>
        <p:spPr>
          <a:xfrm>
            <a:off x="9596801" y="5589544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very unrealistic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0C3DF5E-42FD-A9A3-61A9-D8F1E930BE87}"/>
              </a:ext>
            </a:extLst>
          </p:cNvPr>
          <p:cNvSpPr/>
          <p:nvPr/>
        </p:nvSpPr>
        <p:spPr>
          <a:xfrm>
            <a:off x="6666321" y="5589544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very unrealistic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4C238EA-7641-7C58-22F8-69654F5194B0}"/>
              </a:ext>
            </a:extLst>
          </p:cNvPr>
          <p:cNvSpPr/>
          <p:nvPr/>
        </p:nvSpPr>
        <p:spPr>
          <a:xfrm>
            <a:off x="3777566" y="5610637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unrealistic</a:t>
            </a: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B4C54046-0CF9-0171-805C-F937740AC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7405" y="852199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511A5C2-E65F-5212-AFAC-B080EAC8E65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13907"/>
          <a:stretch/>
        </p:blipFill>
        <p:spPr>
          <a:xfrm>
            <a:off x="6409353" y="887687"/>
            <a:ext cx="2687952" cy="198603"/>
          </a:xfrm>
          <a:prstGeom prst="rect">
            <a:avLst/>
          </a:prstGeom>
        </p:spPr>
      </p:pic>
      <p:pic>
        <p:nvPicPr>
          <p:cNvPr id="15" name="Picture 4">
            <a:extLst>
              <a:ext uri="{FF2B5EF4-FFF2-40B4-BE49-F238E27FC236}">
                <a16:creationId xmlns:a16="http://schemas.microsoft.com/office/drawing/2014/main" id="{BC71142E-01F6-129E-2301-9FDD849B6B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750"/>
          <a:stretch/>
        </p:blipFill>
        <p:spPr bwMode="auto">
          <a:xfrm>
            <a:off x="9097306" y="869406"/>
            <a:ext cx="2982270" cy="2635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5EAF025-7948-F6E7-B5DE-2F931B10C7C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14894" y="866504"/>
            <a:ext cx="2764681" cy="219786"/>
          </a:xfrm>
          <a:prstGeom prst="rect">
            <a:avLst/>
          </a:prstGeom>
        </p:spPr>
      </p:pic>
      <p:pic>
        <p:nvPicPr>
          <p:cNvPr id="19" name="Picture 6">
            <a:extLst>
              <a:ext uri="{FF2B5EF4-FFF2-40B4-BE49-F238E27FC236}">
                <a16:creationId xmlns:a16="http://schemas.microsoft.com/office/drawing/2014/main" id="{E5DB0519-5CA1-FA01-0665-4D7A1A9AA9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235"/>
          <a:stretch/>
        </p:blipFill>
        <p:spPr bwMode="auto">
          <a:xfrm>
            <a:off x="416307" y="3954392"/>
            <a:ext cx="2914144" cy="2591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ABB8153-D7F7-959B-1187-2E1BC618084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98137" y="3921805"/>
            <a:ext cx="2734469" cy="240393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C0959A23-5005-96F1-CD29-D5A4FDB9C60A}"/>
              </a:ext>
            </a:extLst>
          </p:cNvPr>
          <p:cNvSpPr/>
          <p:nvPr/>
        </p:nvSpPr>
        <p:spPr>
          <a:xfrm>
            <a:off x="843558" y="5606853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unrealistic (?)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9C230128-FE35-36E8-1EAE-02794FB6FF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520" y="879460"/>
            <a:ext cx="2949902" cy="265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305AC2-149C-7192-B5DC-84AD9F7A9D2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57519" y="895154"/>
            <a:ext cx="2686425" cy="20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3218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88FDD2AD-31B5-39BF-14AE-CAC27F1A18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4196" y="4114731"/>
            <a:ext cx="3455254" cy="2389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0DDCC76A-827F-A176-FB88-11D5EC61FF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0976" y="1385400"/>
            <a:ext cx="2780286" cy="1922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02DC6CE-74D1-38E4-3F13-D0F65DFC5CC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similar params to H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8B7AB127-8DBF-E393-7C9E-0EBF26420E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4125" y="1385400"/>
            <a:ext cx="2780286" cy="1922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76FC97AE-BEC9-BA80-1B60-F93EED9813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2020" y="4111368"/>
            <a:ext cx="3460118" cy="239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01F70B96-5C39-A8FB-DA33-4F7642733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9844" y="4114731"/>
            <a:ext cx="3460117" cy="239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335F658-55DF-61B2-3E59-05CB80BE97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30431" y="4088952"/>
            <a:ext cx="2734469" cy="24039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038861A-D022-56E6-0FFD-C9A9F65636B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08231" y="4108005"/>
            <a:ext cx="2600688" cy="2191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05F143D-737D-6048-8A68-44052CBFE28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86413" y="4088952"/>
            <a:ext cx="2600688" cy="219106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5F8C309F-AB71-4591-E12D-73E4D8356B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3013" y="1424227"/>
            <a:ext cx="2780288" cy="1922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4E89208-666A-B2D1-CF05-83B3E0BD3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428" y="1385400"/>
            <a:ext cx="2137993" cy="1922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16873D-AD75-E512-9745-EB63FDF4539D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r="22969" b="-6701"/>
          <a:stretch/>
        </p:blipFill>
        <p:spPr>
          <a:xfrm>
            <a:off x="217663" y="1385400"/>
            <a:ext cx="2289526" cy="19312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A17C456-1227-E686-84DF-A766CA0762CB}"/>
              </a:ext>
            </a:extLst>
          </p:cNvPr>
          <p:cNvSpPr/>
          <p:nvPr/>
        </p:nvSpPr>
        <p:spPr>
          <a:xfrm>
            <a:off x="1052863" y="984228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5.6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E3AC866-E2F6-BBF7-4122-878C64B43C73}"/>
              </a:ext>
            </a:extLst>
          </p:cNvPr>
          <p:cNvSpPr/>
          <p:nvPr/>
        </p:nvSpPr>
        <p:spPr>
          <a:xfrm>
            <a:off x="3396306" y="945999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11.2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232A5-7F18-0212-016D-5AABAD3DF875}"/>
              </a:ext>
            </a:extLst>
          </p:cNvPr>
          <p:cNvSpPr/>
          <p:nvPr/>
        </p:nvSpPr>
        <p:spPr>
          <a:xfrm>
            <a:off x="5709622" y="944889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16.8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1FF6014-AD39-336D-3FA7-E9DD931204DD}"/>
              </a:ext>
            </a:extLst>
          </p:cNvPr>
          <p:cNvSpPr/>
          <p:nvPr/>
        </p:nvSpPr>
        <p:spPr>
          <a:xfrm>
            <a:off x="7859837" y="955234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28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5C1A19E-81A1-EBCF-344E-63019CCB191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560976" y="1368274"/>
            <a:ext cx="2276793" cy="19052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674FC75-100E-0BB1-AFF4-43E1D8ACF27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66173" y="1373037"/>
            <a:ext cx="2276793" cy="181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BF99313-15CB-921E-95A4-97F3CF132F3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164705" y="1368274"/>
            <a:ext cx="2276793" cy="190527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6D60AD8C-7E41-7122-0C08-5F90DA49BF94}"/>
              </a:ext>
            </a:extLst>
          </p:cNvPr>
          <p:cNvSpPr/>
          <p:nvPr/>
        </p:nvSpPr>
        <p:spPr>
          <a:xfrm>
            <a:off x="10526837" y="955234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56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97983EA6-EE9F-0B28-C405-23F08DE726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1456" y="1407931"/>
            <a:ext cx="2163596" cy="1945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79C71E3-CC2B-F9C2-49E1-27218383E9FB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r="18104" b="-17060"/>
          <a:stretch/>
        </p:blipFill>
        <p:spPr>
          <a:xfrm>
            <a:off x="9641456" y="1377800"/>
            <a:ext cx="2317119" cy="200729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D034346-99C1-DE30-259D-FD85696F0B70}"/>
              </a:ext>
            </a:extLst>
          </p:cNvPr>
          <p:cNvSpPr/>
          <p:nvPr/>
        </p:nvSpPr>
        <p:spPr>
          <a:xfrm>
            <a:off x="3059643" y="3657350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7.5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47A95D6-2C2F-6D62-909F-6757442CD69B}"/>
              </a:ext>
            </a:extLst>
          </p:cNvPr>
          <p:cNvSpPr/>
          <p:nvPr/>
        </p:nvSpPr>
        <p:spPr>
          <a:xfrm>
            <a:off x="5687032" y="3638030"/>
            <a:ext cx="740503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11.25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9B3BA98-0540-4771-8CBE-81E2F911D846}"/>
              </a:ext>
            </a:extLst>
          </p:cNvPr>
          <p:cNvSpPr/>
          <p:nvPr/>
        </p:nvSpPr>
        <p:spPr>
          <a:xfrm>
            <a:off x="8435799" y="3657350"/>
            <a:ext cx="740503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18.75</a:t>
            </a:r>
          </a:p>
        </p:txBody>
      </p:sp>
    </p:spTree>
    <p:extLst>
      <p:ext uri="{BB962C8B-B14F-4D97-AF65-F5344CB8AC3E}">
        <p14:creationId xmlns:p14="http://schemas.microsoft.com/office/powerpoint/2010/main" val="12589051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481158-67CF-7B01-49B5-4C0AB8D0F84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similar params to H, b0.36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4224706-C713-7E5E-C945-3981720044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600" y="1237422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072D7BC-3420-823A-7AB6-F0E512A0337B}"/>
              </a:ext>
            </a:extLst>
          </p:cNvPr>
          <p:cNvSpPr/>
          <p:nvPr/>
        </p:nvSpPr>
        <p:spPr>
          <a:xfrm>
            <a:off x="4394683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15.6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046B921-87D7-79B1-6643-FF2AAA42382D}"/>
              </a:ext>
            </a:extLst>
          </p:cNvPr>
          <p:cNvSpPr/>
          <p:nvPr/>
        </p:nvSpPr>
        <p:spPr>
          <a:xfrm>
            <a:off x="7230185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23.4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9759DB2-6CDD-730E-5A68-EF8D362678AD}"/>
              </a:ext>
            </a:extLst>
          </p:cNvPr>
          <p:cNvSpPr/>
          <p:nvPr/>
        </p:nvSpPr>
        <p:spPr>
          <a:xfrm>
            <a:off x="10250056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31.2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5BB44D2-B2FA-7304-ECC1-0B432A301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987" y="1231219"/>
            <a:ext cx="2956800" cy="2658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F30CD8E-1091-4816-6B9E-8A97259269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146" y="1225656"/>
            <a:ext cx="2694468" cy="2293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D6151E1-5BD3-F850-BB08-2A8DF7EDEC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9161" y="1245265"/>
            <a:ext cx="2728103" cy="22246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4944976-830F-94C0-1D24-90CD1D60B976}"/>
              </a:ext>
            </a:extLst>
          </p:cNvPr>
          <p:cNvSpPr/>
          <p:nvPr/>
        </p:nvSpPr>
        <p:spPr>
          <a:xfrm>
            <a:off x="1445756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7.8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484EC4-EAF3-8F8B-3188-A8C966A9FF68}"/>
              </a:ext>
            </a:extLst>
          </p:cNvPr>
          <p:cNvSpPr/>
          <p:nvPr/>
        </p:nvSpPr>
        <p:spPr>
          <a:xfrm>
            <a:off x="826631" y="2952526"/>
            <a:ext cx="173727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Unrealistic vol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63BE0E4-6849-404C-EA8A-B89DB22B0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6213" y="1237422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1FAE5B5-135B-6DAC-82CB-54AE34E2CDD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3907"/>
          <a:stretch/>
        </p:blipFill>
        <p:spPr>
          <a:xfrm>
            <a:off x="6048487" y="1245265"/>
            <a:ext cx="3103643" cy="229317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56D9584-27A5-D3E7-45D9-D605E0B56B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1219" y="1245265"/>
            <a:ext cx="2956801" cy="2658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AC81BE4-D93F-8286-23AD-B764C531AC1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84772" y="1243586"/>
            <a:ext cx="3107228" cy="229317"/>
          </a:xfrm>
          <a:prstGeom prst="rect">
            <a:avLst/>
          </a:prstGeom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27D7F8F5-1B56-96C4-B3D8-E3010F31F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3814" y="3660254"/>
            <a:ext cx="3162300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665F932-A515-A61F-E577-C4B3A339A7F9}"/>
              </a:ext>
            </a:extLst>
          </p:cNvPr>
          <p:cNvSpPr/>
          <p:nvPr/>
        </p:nvSpPr>
        <p:spPr>
          <a:xfrm>
            <a:off x="3197654" y="6029226"/>
            <a:ext cx="5665694" cy="7606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 very sensitive to v; not high enough to intersect neighboring chains (function of b and sigma)</a:t>
            </a:r>
          </a:p>
        </p:txBody>
      </p:sp>
      <p:pic>
        <p:nvPicPr>
          <p:cNvPr id="3080" name="Picture 8">
            <a:extLst>
              <a:ext uri="{FF2B5EF4-FFF2-40B4-BE49-F238E27FC236}">
                <a16:creationId xmlns:a16="http://schemas.microsoft.com/office/drawing/2014/main" id="{1625B7AB-C647-A8FE-06B5-2F1BB9655A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1650" y="3667447"/>
            <a:ext cx="3162301" cy="2324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06733BD6-F5D1-A041-66A0-418E917EE9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4710" y="3660252"/>
            <a:ext cx="3162303" cy="2324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33015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1E3194F-175E-D220-E034-B3D6AA0D8A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2942" y="575977"/>
            <a:ext cx="3460119" cy="2392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5660A92-145E-AEA6-29D7-E248C1FC13BC}"/>
              </a:ext>
            </a:extLst>
          </p:cNvPr>
          <p:cNvSpPr txBox="1"/>
          <p:nvPr/>
        </p:nvSpPr>
        <p:spPr>
          <a:xfrm>
            <a:off x="3509682" y="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Continuation from </a:t>
            </a:r>
            <a:r>
              <a:rPr lang="en-US" sz="2400" dirty="0" err="1"/>
              <a:t>prev</a:t>
            </a:r>
            <a:r>
              <a:rPr lang="en-US" sz="2400" dirty="0"/>
              <a:t> params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5DBBB8A-4681-9E5C-DFAC-638C210FDF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8312" y="575977"/>
            <a:ext cx="3172887" cy="171507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21CA21A-8AB4-3B25-2522-E234481EAA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1467" y="566452"/>
            <a:ext cx="2660770" cy="2392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5CADDB9-0F2D-52D7-5EF3-2D83DFA708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7824" y="575977"/>
            <a:ext cx="3548057" cy="171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74410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2" name="Picture 10">
            <a:extLst>
              <a:ext uri="{FF2B5EF4-FFF2-40B4-BE49-F238E27FC236}">
                <a16:creationId xmlns:a16="http://schemas.microsoft.com/office/drawing/2014/main" id="{A0665975-6E03-25A6-B6DF-4274B198AD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964" y="3817826"/>
            <a:ext cx="3635612" cy="267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15EF8FE-E203-85EE-B8F0-78611CB2DD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17" y="976816"/>
            <a:ext cx="3635613" cy="267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D7384F5-8E07-023D-B4DB-4AFD4CD632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279" y="994642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B066626C-9517-3126-3E43-4FFD624995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1222" y="1012489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F735D94-AA7C-BDF9-3F92-97DA12124354}"/>
              </a:ext>
            </a:extLst>
          </p:cNvPr>
          <p:cNvSpPr txBox="1"/>
          <p:nvPr/>
        </p:nvSpPr>
        <p:spPr>
          <a:xfrm>
            <a:off x="3704844" y="829026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b1.75</a:t>
            </a:r>
            <a:r>
              <a:rPr lang="en-US" dirty="0"/>
              <a:t> </a:t>
            </a:r>
            <a:r>
              <a:rPr lang="en-US" dirty="0">
                <a:solidFill>
                  <a:schemeClr val="accent6"/>
                </a:solidFill>
              </a:rPr>
              <a:t>v2.7</a:t>
            </a:r>
            <a:r>
              <a:rPr lang="en-US" dirty="0"/>
              <a:t> c3.2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1DBA71-7A3F-AEC3-6D21-72B098156423}"/>
              </a:ext>
            </a:extLst>
          </p:cNvPr>
          <p:cNvSpPr txBox="1"/>
          <p:nvPr/>
        </p:nvSpPr>
        <p:spPr>
          <a:xfrm>
            <a:off x="972577" y="807202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b1.50 </a:t>
            </a:r>
            <a:r>
              <a:rPr lang="en-US" dirty="0"/>
              <a:t>v2.7 c3.2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73708F-EAFA-BFD9-E4D6-E379041D33C1}"/>
              </a:ext>
            </a:extLst>
          </p:cNvPr>
          <p:cNvSpPr txBox="1"/>
          <p:nvPr/>
        </p:nvSpPr>
        <p:spPr>
          <a:xfrm>
            <a:off x="6597420" y="837348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</a:t>
            </a:r>
            <a:r>
              <a:rPr lang="en-US" dirty="0">
                <a:solidFill>
                  <a:schemeClr val="accent6"/>
                </a:solidFill>
              </a:rPr>
              <a:t>v2.5</a:t>
            </a:r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c3.2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06BB1F-2882-0250-551E-B5E99086931D}"/>
              </a:ext>
            </a:extLst>
          </p:cNvPr>
          <p:cNvSpPr txBox="1"/>
          <p:nvPr/>
        </p:nvSpPr>
        <p:spPr>
          <a:xfrm>
            <a:off x="882555" y="3646300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b2.0</a:t>
            </a:r>
            <a:r>
              <a:rPr lang="en-US" dirty="0"/>
              <a:t> v2.7 c3.2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BA9D147-49B4-EB96-DB57-D32050B217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8889" y="3780881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B53772-DB8E-BB95-AE57-5A2CB16EE802}"/>
              </a:ext>
            </a:extLst>
          </p:cNvPr>
          <p:cNvSpPr txBox="1"/>
          <p:nvPr/>
        </p:nvSpPr>
        <p:spPr>
          <a:xfrm>
            <a:off x="3565232" y="359621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b2.25</a:t>
            </a:r>
            <a:r>
              <a:rPr lang="en-US" dirty="0"/>
              <a:t> v2.7 c3.2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7481DD24-F387-3DA6-DF99-05E6F45818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780880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D74F930-AAC6-D8FD-C4D6-AEA6889BA2F1}"/>
              </a:ext>
            </a:extLst>
          </p:cNvPr>
          <p:cNvSpPr txBox="1"/>
          <p:nvPr/>
        </p:nvSpPr>
        <p:spPr>
          <a:xfrm>
            <a:off x="6434207" y="361968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b2.50 </a:t>
            </a:r>
            <a:r>
              <a:rPr lang="en-US" dirty="0"/>
              <a:t>v2.7 c3.2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F2BF29-F7F3-AA56-3E76-C7B5519147E6}"/>
              </a:ext>
            </a:extLst>
          </p:cNvPr>
          <p:cNvSpPr txBox="1"/>
          <p:nvPr/>
        </p:nvSpPr>
        <p:spPr>
          <a:xfrm>
            <a:off x="3543300" y="33839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v2.7 and some fine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22544AA-6305-B8AB-B8DF-00A269FA7B77}"/>
              </a:ext>
            </a:extLst>
          </p:cNvPr>
          <p:cNvSpPr/>
          <p:nvPr/>
        </p:nvSpPr>
        <p:spPr>
          <a:xfrm>
            <a:off x="3549638" y="1841338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B725087-D8FE-8088-8EED-ED26EDC9CF0C}"/>
              </a:ext>
            </a:extLst>
          </p:cNvPr>
          <p:cNvSpPr/>
          <p:nvPr/>
        </p:nvSpPr>
        <p:spPr>
          <a:xfrm>
            <a:off x="6434207" y="1850863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D27F282-AC32-69FB-6EB9-55D24A313E5C}"/>
              </a:ext>
            </a:extLst>
          </p:cNvPr>
          <p:cNvSpPr/>
          <p:nvPr/>
        </p:nvSpPr>
        <p:spPr>
          <a:xfrm>
            <a:off x="4811927" y="5438512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832DF1F-EC23-18F8-676B-054BCC5E54B8}"/>
              </a:ext>
            </a:extLst>
          </p:cNvPr>
          <p:cNvSpPr/>
          <p:nvPr/>
        </p:nvSpPr>
        <p:spPr>
          <a:xfrm>
            <a:off x="656172" y="4642597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88484D5-7F37-01AF-E0D5-5141FA1FB5BD}"/>
              </a:ext>
            </a:extLst>
          </p:cNvPr>
          <p:cNvSpPr/>
          <p:nvPr/>
        </p:nvSpPr>
        <p:spPr>
          <a:xfrm>
            <a:off x="3876889" y="4768214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1943ED0E-750D-7344-12AA-3BF8634ACEC7}"/>
              </a:ext>
            </a:extLst>
          </p:cNvPr>
          <p:cNvSpPr/>
          <p:nvPr/>
        </p:nvSpPr>
        <p:spPr>
          <a:xfrm>
            <a:off x="6778258" y="4770752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68FC7679-054A-4052-0200-AC15184FD08F}"/>
              </a:ext>
            </a:extLst>
          </p:cNvPr>
          <p:cNvSpPr/>
          <p:nvPr/>
        </p:nvSpPr>
        <p:spPr>
          <a:xfrm>
            <a:off x="659830" y="1895229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D6E6BD1-5894-5A63-533B-56A42209E646}"/>
              </a:ext>
            </a:extLst>
          </p:cNvPr>
          <p:cNvCxnSpPr/>
          <p:nvPr/>
        </p:nvCxnSpPr>
        <p:spPr>
          <a:xfrm flipV="1">
            <a:off x="3565232" y="3780880"/>
            <a:ext cx="5569243" cy="232102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84" name="Picture 12">
            <a:extLst>
              <a:ext uri="{FF2B5EF4-FFF2-40B4-BE49-F238E27FC236}">
                <a16:creationId xmlns:a16="http://schemas.microsoft.com/office/drawing/2014/main" id="{03C96F21-99FA-B771-E539-4861EFE902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8808" y="1049377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DDC051E2-5531-3A47-2E4D-5A2F33AD6EE7}"/>
              </a:ext>
            </a:extLst>
          </p:cNvPr>
          <p:cNvSpPr/>
          <p:nvPr/>
        </p:nvSpPr>
        <p:spPr>
          <a:xfrm>
            <a:off x="9280116" y="1852725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74BF85-0761-AA68-9377-BFE29974BA84}"/>
              </a:ext>
            </a:extLst>
          </p:cNvPr>
          <p:cNvSpPr txBox="1"/>
          <p:nvPr/>
        </p:nvSpPr>
        <p:spPr>
          <a:xfrm>
            <a:off x="9426173" y="846267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v2.5 </a:t>
            </a:r>
            <a:r>
              <a:rPr lang="en-US" dirty="0">
                <a:solidFill>
                  <a:srgbClr val="C00000"/>
                </a:solidFill>
              </a:rPr>
              <a:t>c3.0</a:t>
            </a:r>
          </a:p>
        </p:txBody>
      </p:sp>
    </p:spTree>
    <p:extLst>
      <p:ext uri="{BB962C8B-B14F-4D97-AF65-F5344CB8AC3E}">
        <p14:creationId xmlns:p14="http://schemas.microsoft.com/office/powerpoint/2010/main" val="140448605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8F66B2AB-188E-9138-B964-BBE73D50AC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6"/>
          <a:stretch/>
        </p:blipFill>
        <p:spPr bwMode="auto">
          <a:xfrm>
            <a:off x="0" y="788354"/>
            <a:ext cx="2510064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C2F25AA-3FC3-7A40-FD00-F26BC3A0B7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411" y="788354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4374DB4-358D-53B7-FEBB-CA0B943585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636" y="799913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FA0E1496-96DD-FD26-307E-97BB89ED60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5211" y="781652"/>
            <a:ext cx="3101350" cy="2283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A046091-62EE-D0A7-74C6-9D5B46382DED}"/>
              </a:ext>
            </a:extLst>
          </p:cNvPr>
          <p:cNvSpPr txBox="1"/>
          <p:nvPr/>
        </p:nvSpPr>
        <p:spPr>
          <a:xfrm>
            <a:off x="518455" y="60368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v10.0 c3.0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E9A71E-799E-5A49-A8F0-8CEB1E201D8C}"/>
              </a:ext>
            </a:extLst>
          </p:cNvPr>
          <p:cNvSpPr txBox="1"/>
          <p:nvPr/>
        </p:nvSpPr>
        <p:spPr>
          <a:xfrm>
            <a:off x="2724136" y="584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v8.0 c3.0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E53C19-4FFB-B8AE-6B46-AFE851F5C16A}"/>
              </a:ext>
            </a:extLst>
          </p:cNvPr>
          <p:cNvSpPr txBox="1"/>
          <p:nvPr/>
        </p:nvSpPr>
        <p:spPr>
          <a:xfrm>
            <a:off x="4965475" y="584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v6.0 c3.0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9AC503BF-00BB-E563-49E3-24A0DAA8D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0" y="3417441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17B9C84-7962-6DFD-F380-266649D71E17}"/>
              </a:ext>
            </a:extLst>
          </p:cNvPr>
          <p:cNvSpPr txBox="1"/>
          <p:nvPr/>
        </p:nvSpPr>
        <p:spPr>
          <a:xfrm>
            <a:off x="338197" y="3228676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v10.0 c3.0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1B0E3AEB-63BE-E31B-F1F5-9085AF197D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410" y="3413342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D497831-45A0-AA57-9C74-3CE343728ECA}"/>
              </a:ext>
            </a:extLst>
          </p:cNvPr>
          <p:cNvSpPr txBox="1"/>
          <p:nvPr/>
        </p:nvSpPr>
        <p:spPr>
          <a:xfrm>
            <a:off x="2743831" y="321711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v8.0 c3.0</a:t>
            </a:r>
          </a:p>
        </p:txBody>
      </p:sp>
      <p:pic>
        <p:nvPicPr>
          <p:cNvPr id="1038" name="Picture 14">
            <a:extLst>
              <a:ext uri="{FF2B5EF4-FFF2-40B4-BE49-F238E27FC236}">
                <a16:creationId xmlns:a16="http://schemas.microsoft.com/office/drawing/2014/main" id="{A7EDF3FB-F184-411D-9037-D86C1B1F1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635" y="3401783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D0C1B6A-BF58-87A7-5D01-B6B5DDB54AA8}"/>
              </a:ext>
            </a:extLst>
          </p:cNvPr>
          <p:cNvSpPr txBox="1"/>
          <p:nvPr/>
        </p:nvSpPr>
        <p:spPr>
          <a:xfrm>
            <a:off x="5120618" y="318461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v6.0 c3.0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A774A5-CC1B-1D62-AFAF-0C6DDCAAB393}"/>
              </a:ext>
            </a:extLst>
          </p:cNvPr>
          <p:cNvSpPr txBox="1"/>
          <p:nvPr/>
        </p:nvSpPr>
        <p:spPr>
          <a:xfrm>
            <a:off x="7578553" y="55974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v4.0 c3.0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ED34A83-4346-3824-D707-93490274D657}"/>
              </a:ext>
            </a:extLst>
          </p:cNvPr>
          <p:cNvSpPr/>
          <p:nvPr/>
        </p:nvSpPr>
        <p:spPr>
          <a:xfrm>
            <a:off x="7967259" y="1474089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12316D74-E0DA-CEB7-656F-6D7054439091}"/>
              </a:ext>
            </a:extLst>
          </p:cNvPr>
          <p:cNvSpPr/>
          <p:nvPr/>
        </p:nvSpPr>
        <p:spPr>
          <a:xfrm>
            <a:off x="5493481" y="1677375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0E5A0947-6841-9488-E203-7EA998140FAE}"/>
              </a:ext>
            </a:extLst>
          </p:cNvPr>
          <p:cNvSpPr/>
          <p:nvPr/>
        </p:nvSpPr>
        <p:spPr>
          <a:xfrm>
            <a:off x="5505573" y="4287521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088474E-EBFE-492A-7FB6-EAF55096C242}"/>
              </a:ext>
            </a:extLst>
          </p:cNvPr>
          <p:cNvCxnSpPr>
            <a:cxnSpLocks/>
          </p:cNvCxnSpPr>
          <p:nvPr/>
        </p:nvCxnSpPr>
        <p:spPr>
          <a:xfrm flipV="1">
            <a:off x="106089" y="896097"/>
            <a:ext cx="7384629" cy="4503168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14">
            <a:extLst>
              <a:ext uri="{FF2B5EF4-FFF2-40B4-BE49-F238E27FC236}">
                <a16:creationId xmlns:a16="http://schemas.microsoft.com/office/drawing/2014/main" id="{121067A2-BB96-1066-0307-BD5AF53CD1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108"/>
          <a:stretch/>
        </p:blipFill>
        <p:spPr bwMode="auto">
          <a:xfrm>
            <a:off x="9806235" y="803852"/>
            <a:ext cx="2497030" cy="2273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B0E4F80-0F07-FBC8-63D9-2EED5D4313A3}"/>
              </a:ext>
            </a:extLst>
          </p:cNvPr>
          <p:cNvSpPr txBox="1"/>
          <p:nvPr/>
        </p:nvSpPr>
        <p:spPr>
          <a:xfrm>
            <a:off x="9936583" y="58776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v2.0 c3.0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E427AA2-C1E4-6FF2-92D4-2C44EFC0D48C}"/>
              </a:ext>
            </a:extLst>
          </p:cNvPr>
          <p:cNvSpPr/>
          <p:nvPr/>
        </p:nvSpPr>
        <p:spPr>
          <a:xfrm>
            <a:off x="10383575" y="2195478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C5C079AB-2134-1F3E-6107-D607C6F7B4D7}"/>
              </a:ext>
            </a:extLst>
          </p:cNvPr>
          <p:cNvSpPr/>
          <p:nvPr/>
        </p:nvSpPr>
        <p:spPr>
          <a:xfrm>
            <a:off x="10396217" y="1483614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32070C5-1731-3FDD-8006-7775CCAF7F0C}"/>
              </a:ext>
            </a:extLst>
          </p:cNvPr>
          <p:cNvCxnSpPr>
            <a:cxnSpLocks/>
          </p:cNvCxnSpPr>
          <p:nvPr/>
        </p:nvCxnSpPr>
        <p:spPr>
          <a:xfrm flipH="1" flipV="1">
            <a:off x="438150" y="603688"/>
            <a:ext cx="7019350" cy="4863662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4" name="Picture 20">
            <a:extLst>
              <a:ext uri="{FF2B5EF4-FFF2-40B4-BE49-F238E27FC236}">
                <a16:creationId xmlns:a16="http://schemas.microsoft.com/office/drawing/2014/main" id="{04F52B6B-FE30-84D9-B9FB-A8BD6E41D4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7285" y="3422328"/>
            <a:ext cx="3071812" cy="2262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4EAE7A4D-9BD1-232C-A632-E1E3E966DEAB}"/>
              </a:ext>
            </a:extLst>
          </p:cNvPr>
          <p:cNvSpPr/>
          <p:nvPr/>
        </p:nvSpPr>
        <p:spPr>
          <a:xfrm>
            <a:off x="7957787" y="4140207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BF1631-C3AA-6503-37D0-6AEA5F279B20}"/>
              </a:ext>
            </a:extLst>
          </p:cNvPr>
          <p:cNvSpPr txBox="1"/>
          <p:nvPr/>
        </p:nvSpPr>
        <p:spPr>
          <a:xfrm>
            <a:off x="7529670" y="323277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v3.0 c3.0</a:t>
            </a:r>
          </a:p>
        </p:txBody>
      </p:sp>
      <p:pic>
        <p:nvPicPr>
          <p:cNvPr id="1046" name="Picture 22">
            <a:extLst>
              <a:ext uri="{FF2B5EF4-FFF2-40B4-BE49-F238E27FC236}">
                <a16:creationId xmlns:a16="http://schemas.microsoft.com/office/drawing/2014/main" id="{192F4AC3-3B48-EDE4-D3F5-D5BD63C97D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842"/>
          <a:stretch/>
        </p:blipFill>
        <p:spPr bwMode="auto">
          <a:xfrm>
            <a:off x="9792982" y="3420523"/>
            <a:ext cx="2510284" cy="2277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366C285-A5E6-B1D5-CFB8-7F3CFBEE2D99}"/>
              </a:ext>
            </a:extLst>
          </p:cNvPr>
          <p:cNvSpPr txBox="1"/>
          <p:nvPr/>
        </p:nvSpPr>
        <p:spPr>
          <a:xfrm>
            <a:off x="10016476" y="321151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v2.0 c3.0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3CC6913-2515-F485-4C77-CC50B9790767}"/>
              </a:ext>
            </a:extLst>
          </p:cNvPr>
          <p:cNvSpPr/>
          <p:nvPr/>
        </p:nvSpPr>
        <p:spPr>
          <a:xfrm>
            <a:off x="10378153" y="4761609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4AC3800-0F64-3059-7AC8-7D43E615360D}"/>
              </a:ext>
            </a:extLst>
          </p:cNvPr>
          <p:cNvSpPr/>
          <p:nvPr/>
        </p:nvSpPr>
        <p:spPr>
          <a:xfrm>
            <a:off x="10351583" y="4130194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46508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6">
            <a:extLst>
              <a:ext uri="{FF2B5EF4-FFF2-40B4-BE49-F238E27FC236}">
                <a16:creationId xmlns:a16="http://schemas.microsoft.com/office/drawing/2014/main" id="{D9F3ED1D-F537-6EA4-A3A7-97F662A05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0739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7F13DC1-5159-2C16-20C7-CD172A252DEB}"/>
              </a:ext>
            </a:extLst>
          </p:cNvPr>
          <p:cNvSpPr txBox="1"/>
          <p:nvPr/>
        </p:nvSpPr>
        <p:spPr>
          <a:xfrm>
            <a:off x="301305" y="32607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v10.0 c3.0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97E8955-D092-D3D6-E485-D82BF43C8B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3476" y="510737"/>
            <a:ext cx="3115618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2F446E-FA9F-76B9-6036-FD20E3415BAF}"/>
              </a:ext>
            </a:extLst>
          </p:cNvPr>
          <p:cNvSpPr txBox="1"/>
          <p:nvPr/>
        </p:nvSpPr>
        <p:spPr>
          <a:xfrm>
            <a:off x="2755783" y="3004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v8.0 c3.0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16FC4702-A842-DDD5-D8C6-D7FE58026D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6952" y="510736"/>
            <a:ext cx="3115618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8C6D20C-FE7B-C3D8-C062-05802A51698B}"/>
              </a:ext>
            </a:extLst>
          </p:cNvPr>
          <p:cNvSpPr txBox="1"/>
          <p:nvPr/>
        </p:nvSpPr>
        <p:spPr>
          <a:xfrm>
            <a:off x="5194666" y="31507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v6.0 c3.0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5CC5BCBA-D66B-27AB-8732-EE81AC2061D9}"/>
              </a:ext>
            </a:extLst>
          </p:cNvPr>
          <p:cNvSpPr/>
          <p:nvPr/>
        </p:nvSpPr>
        <p:spPr>
          <a:xfrm>
            <a:off x="5512093" y="1391618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7760368-BAB4-6D0F-0181-AF1F40A88AA7}"/>
              </a:ext>
            </a:extLst>
          </p:cNvPr>
          <p:cNvCxnSpPr>
            <a:cxnSpLocks/>
          </p:cNvCxnSpPr>
          <p:nvPr/>
        </p:nvCxnSpPr>
        <p:spPr>
          <a:xfrm flipV="1">
            <a:off x="189200" y="274899"/>
            <a:ext cx="7195060" cy="2509137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6" name="Picture 8">
            <a:extLst>
              <a:ext uri="{FF2B5EF4-FFF2-40B4-BE49-F238E27FC236}">
                <a16:creationId xmlns:a16="http://schemas.microsoft.com/office/drawing/2014/main" id="{49028ACE-7F23-6280-E15B-09AE52FD2B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260" y="523031"/>
            <a:ext cx="3115618" cy="2294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75DD814-763F-2FB6-9E8F-1021931B28FD}"/>
              </a:ext>
            </a:extLst>
          </p:cNvPr>
          <p:cNvSpPr txBox="1"/>
          <p:nvPr/>
        </p:nvSpPr>
        <p:spPr>
          <a:xfrm>
            <a:off x="7561348" y="31613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v2.0 c3.0</a:t>
            </a: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EC60BAB5-3CF5-5B35-E78B-69612370686E}"/>
              </a:ext>
            </a:extLst>
          </p:cNvPr>
          <p:cNvSpPr/>
          <p:nvPr/>
        </p:nvSpPr>
        <p:spPr>
          <a:xfrm>
            <a:off x="7976949" y="1249777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1CA3CE2B-87DC-00FC-3DB9-9D64709EB3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722"/>
          <a:stretch/>
        </p:blipFill>
        <p:spPr bwMode="auto">
          <a:xfrm>
            <a:off x="9870284" y="510736"/>
            <a:ext cx="2447242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5A0DED8-71D6-85C1-62B0-3F8B0C34B041}"/>
              </a:ext>
            </a:extLst>
          </p:cNvPr>
          <p:cNvSpPr txBox="1"/>
          <p:nvPr/>
        </p:nvSpPr>
        <p:spPr>
          <a:xfrm>
            <a:off x="10024824" y="30225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v1.5 c3.0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C8D49A4-95AE-3B43-E673-12647B53E1C1}"/>
              </a:ext>
            </a:extLst>
          </p:cNvPr>
          <p:cNvSpPr/>
          <p:nvPr/>
        </p:nvSpPr>
        <p:spPr>
          <a:xfrm>
            <a:off x="10310677" y="1888441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CDE4234D-D609-5BA2-0D72-37C00FE4D0DA}"/>
              </a:ext>
            </a:extLst>
          </p:cNvPr>
          <p:cNvSpPr/>
          <p:nvPr/>
        </p:nvSpPr>
        <p:spPr>
          <a:xfrm>
            <a:off x="10431460" y="1224192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3935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903C910D-3767-9135-D585-4B09D3F79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47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AB83A5F-0D60-8980-5A1E-8DA8B917E6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0202" y="277397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F09A5D1-137C-F9A7-49A4-2961F824F3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8219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2E9CD54A-7234-6C75-533E-10577808C6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382"/>
          <a:stretch/>
        </p:blipFill>
        <p:spPr bwMode="auto">
          <a:xfrm>
            <a:off x="8687156" y="224255"/>
            <a:ext cx="2983378" cy="2700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4BD28F6-B069-A3B9-7F1C-70568C796EA7}"/>
              </a:ext>
            </a:extLst>
          </p:cNvPr>
          <p:cNvSpPr txBox="1"/>
          <p:nvPr/>
        </p:nvSpPr>
        <p:spPr>
          <a:xfrm>
            <a:off x="908278" y="62286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b2.0 v2.7 </a:t>
            </a:r>
            <a:r>
              <a:rPr lang="en-US" i="1" dirty="0"/>
              <a:t>c3.2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92AB24-B515-82F1-3D65-4FEC5015F950}"/>
              </a:ext>
            </a:extLst>
          </p:cNvPr>
          <p:cNvSpPr txBox="1"/>
          <p:nvPr/>
        </p:nvSpPr>
        <p:spPr>
          <a:xfrm>
            <a:off x="3441378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v3.5 c3.5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E356E9D-58A5-FC73-6346-AA197502789C}"/>
              </a:ext>
            </a:extLst>
          </p:cNvPr>
          <p:cNvSpPr/>
          <p:nvPr/>
        </p:nvSpPr>
        <p:spPr>
          <a:xfrm>
            <a:off x="1808893" y="1098360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997B836-5CDC-7CD0-09B9-D2C9F943E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64" y="2661279"/>
            <a:ext cx="3614393" cy="2637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A9FD6A5-7FC9-A342-34CC-F2BFE6997BD4}"/>
              </a:ext>
            </a:extLst>
          </p:cNvPr>
          <p:cNvSpPr txBox="1"/>
          <p:nvPr/>
        </p:nvSpPr>
        <p:spPr>
          <a:xfrm>
            <a:off x="496142" y="2464739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v12.0 c3.0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779A96-F43D-8928-AFF8-1F3DF6DBD228}"/>
              </a:ext>
            </a:extLst>
          </p:cNvPr>
          <p:cNvSpPr txBox="1"/>
          <p:nvPr/>
        </p:nvSpPr>
        <p:spPr>
          <a:xfrm>
            <a:off x="6207784" y="464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09E084-B99E-E2A1-C415-1E4426ABA4DB}"/>
              </a:ext>
            </a:extLst>
          </p:cNvPr>
          <p:cNvSpPr txBox="1"/>
          <p:nvPr/>
        </p:nvSpPr>
        <p:spPr>
          <a:xfrm>
            <a:off x="9219226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ABF5F29-AFFD-8F81-9AFC-F9D5DEE99486}"/>
              </a:ext>
            </a:extLst>
          </p:cNvPr>
          <p:cNvSpPr/>
          <p:nvPr/>
        </p:nvSpPr>
        <p:spPr>
          <a:xfrm>
            <a:off x="7305762" y="1067493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085736E6-8E47-55EE-AFDE-0D41EF90E8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1020" y="2647682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6B1598C3-AA67-7977-A6C7-5478E85517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482"/>
          <a:stretch/>
        </p:blipFill>
        <p:spPr bwMode="auto">
          <a:xfrm>
            <a:off x="5836751" y="2715194"/>
            <a:ext cx="2937210" cy="269513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110D0FD-D3C6-CB9C-7126-82C72F487783}"/>
              </a:ext>
            </a:extLst>
          </p:cNvPr>
          <p:cNvSpPr txBox="1"/>
          <p:nvPr/>
        </p:nvSpPr>
        <p:spPr>
          <a:xfrm>
            <a:off x="9253898" y="269622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v5.0 c3.0</a:t>
            </a:r>
          </a:p>
        </p:txBody>
      </p:sp>
      <p:pic>
        <p:nvPicPr>
          <p:cNvPr id="18" name="Picture 4">
            <a:extLst>
              <a:ext uri="{FF2B5EF4-FFF2-40B4-BE49-F238E27FC236}">
                <a16:creationId xmlns:a16="http://schemas.microsoft.com/office/drawing/2014/main" id="{9365C237-76D5-446D-31C8-5DF4FC81D1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611"/>
          <a:stretch/>
        </p:blipFill>
        <p:spPr bwMode="auto">
          <a:xfrm>
            <a:off x="9124454" y="2997092"/>
            <a:ext cx="2937210" cy="1926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AAB4F50-D7C1-6012-3709-D53DBD3D7663}"/>
              </a:ext>
            </a:extLst>
          </p:cNvPr>
          <p:cNvSpPr txBox="1"/>
          <p:nvPr/>
        </p:nvSpPr>
        <p:spPr>
          <a:xfrm>
            <a:off x="3503223" y="249016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04B63D-59E3-2B6A-2DAA-6B8341F52596}"/>
              </a:ext>
            </a:extLst>
          </p:cNvPr>
          <p:cNvSpPr txBox="1"/>
          <p:nvPr/>
        </p:nvSpPr>
        <p:spPr>
          <a:xfrm>
            <a:off x="6207784" y="2474958"/>
            <a:ext cx="2366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c4.0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6D6C00AF-7D87-490C-B67A-D999325F8B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9090725" y="4752043"/>
            <a:ext cx="2937210" cy="1979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074410A-2FE3-5304-C3AC-2778B882D8E5}"/>
              </a:ext>
            </a:extLst>
          </p:cNvPr>
          <p:cNvSpPr txBox="1"/>
          <p:nvPr/>
        </p:nvSpPr>
        <p:spPr>
          <a:xfrm>
            <a:off x="9151750" y="442624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AEC35A-82FD-13D8-F8C9-9DB193B47B69}"/>
              </a:ext>
            </a:extLst>
          </p:cNvPr>
          <p:cNvSpPr/>
          <p:nvPr/>
        </p:nvSpPr>
        <p:spPr>
          <a:xfrm>
            <a:off x="114564" y="4893976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</p:spTree>
    <p:extLst>
      <p:ext uri="{BB962C8B-B14F-4D97-AF65-F5344CB8AC3E}">
        <p14:creationId xmlns:p14="http://schemas.microsoft.com/office/powerpoint/2010/main" val="24803233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E33CF8-6019-E539-8311-DE5889DD4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453" y="579385"/>
            <a:ext cx="4235337" cy="25809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BAA265-4694-B2BC-9D8E-EE132C30BB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1453" y="3284621"/>
            <a:ext cx="4217927" cy="32806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372F09-94B9-F44F-4245-5EEAC7B16EB6}"/>
              </a:ext>
            </a:extLst>
          </p:cNvPr>
          <p:cNvSpPr txBox="1"/>
          <p:nvPr/>
        </p:nvSpPr>
        <p:spPr>
          <a:xfrm>
            <a:off x="8439150" y="1685173"/>
            <a:ext cx="2933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Response to stimuli </a:t>
            </a:r>
            <a:br>
              <a:rPr lang="en-US" dirty="0"/>
            </a:br>
            <a:r>
              <a:rPr lang="en-US" dirty="0"/>
              <a:t>given composition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5634CA-7D04-4F2F-7FE0-EF8B98722C92}"/>
              </a:ext>
            </a:extLst>
          </p:cNvPr>
          <p:cNvSpPr txBox="1"/>
          <p:nvPr/>
        </p:nvSpPr>
        <p:spPr>
          <a:xfrm>
            <a:off x="8329612" y="4526497"/>
            <a:ext cx="3152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Effect of composition </a:t>
            </a:r>
            <a:br>
              <a:rPr lang="en-US" dirty="0"/>
            </a:br>
            <a:r>
              <a:rPr lang="en-US" dirty="0"/>
              <a:t>given environment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C901F7-7078-47F4-EEAD-982EC1CC2F7D}"/>
              </a:ext>
            </a:extLst>
          </p:cNvPr>
          <p:cNvSpPr txBox="1"/>
          <p:nvPr/>
        </p:nvSpPr>
        <p:spPr>
          <a:xfrm>
            <a:off x="514350" y="3059668"/>
            <a:ext cx="2933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Same data</a:t>
            </a: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59F4027E-8DB3-CEDF-B4EB-28B2D5704A33}"/>
              </a:ext>
            </a:extLst>
          </p:cNvPr>
          <p:cNvSpPr/>
          <p:nvPr/>
        </p:nvSpPr>
        <p:spPr>
          <a:xfrm>
            <a:off x="2733675" y="2129909"/>
            <a:ext cx="333375" cy="2228850"/>
          </a:xfrm>
          <a:prstGeom prst="leftBrace">
            <a:avLst>
              <a:gd name="adj1" fmla="val 37222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10621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BFE21C2-C079-3E76-C7EA-47BF4867F552}"/>
              </a:ext>
            </a:extLst>
          </p:cNvPr>
          <p:cNvSpPr txBox="1"/>
          <p:nvPr/>
        </p:nvSpPr>
        <p:spPr>
          <a:xfrm>
            <a:off x="3581400" y="42047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v20</a:t>
            </a:r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E1B6420C-4C9E-2C96-19DE-6B02AE1C16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812" y="623675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D8AB665-1AFB-8B4E-1D98-9A2A3FA66F75}"/>
              </a:ext>
            </a:extLst>
          </p:cNvPr>
          <p:cNvSpPr txBox="1"/>
          <p:nvPr/>
        </p:nvSpPr>
        <p:spPr>
          <a:xfrm>
            <a:off x="676805" y="43407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46785A8-772B-C73A-DB6C-595034C88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022" y="650824"/>
            <a:ext cx="3651661" cy="26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3D90B46-467B-32F8-FBF0-31966479F183}"/>
              </a:ext>
            </a:extLst>
          </p:cNvPr>
          <p:cNvSpPr txBox="1"/>
          <p:nvPr/>
        </p:nvSpPr>
        <p:spPr>
          <a:xfrm>
            <a:off x="3614380" y="46615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b4.5 v20.0 c3.0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45B74205-23F5-483B-237B-60C0A3FD7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9707" y="650824"/>
            <a:ext cx="3651661" cy="26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B8EBFB-4F99-2094-B4AA-6829D56C6BDE}"/>
              </a:ext>
            </a:extLst>
          </p:cNvPr>
          <p:cNvSpPr txBox="1"/>
          <p:nvPr/>
        </p:nvSpPr>
        <p:spPr>
          <a:xfrm>
            <a:off x="6488022" y="452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v20.0 c3.0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656F306A-F3B3-A15C-527C-8CF1BB4DBA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434"/>
          <a:stretch/>
        </p:blipFill>
        <p:spPr bwMode="auto">
          <a:xfrm>
            <a:off x="8764650" y="652471"/>
            <a:ext cx="2976667" cy="266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CCF5958-3456-0D8C-F075-56898BDFE26B}"/>
              </a:ext>
            </a:extLst>
          </p:cNvPr>
          <p:cNvSpPr txBox="1"/>
          <p:nvPr/>
        </p:nvSpPr>
        <p:spPr>
          <a:xfrm>
            <a:off x="9257920" y="452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b3.5 v20.0 c3.0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01F0C128-1887-006A-975A-B9D7F5DB82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0" y="4222503"/>
            <a:ext cx="3848897" cy="259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363F673-3EF3-F4B2-8C9E-BB66B3F765A6}"/>
              </a:ext>
            </a:extLst>
          </p:cNvPr>
          <p:cNvSpPr txBox="1"/>
          <p:nvPr/>
        </p:nvSpPr>
        <p:spPr>
          <a:xfrm>
            <a:off x="3533274" y="346598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v10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16CE124E-BAB7-81E1-9F7F-DBA89856F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6068" y="4010727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A795FCD1-AA96-5A79-FC4B-64D8281289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7874" y="4010727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8C9FE65F-C0AF-E1D3-2D94-E2E6B50274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6"/>
          <a:stretch/>
        </p:blipFill>
        <p:spPr bwMode="auto">
          <a:xfrm>
            <a:off x="9090349" y="4010727"/>
            <a:ext cx="3097390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06BD2D-5E86-7485-1583-48700E0B32D5}"/>
              </a:ext>
            </a:extLst>
          </p:cNvPr>
          <p:cNvSpPr txBox="1"/>
          <p:nvPr/>
        </p:nvSpPr>
        <p:spPr>
          <a:xfrm>
            <a:off x="3604465" y="385321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v10.0 c3.0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5EE036-E26A-CBA6-300B-2A9DFC3B3F0B}"/>
              </a:ext>
            </a:extLst>
          </p:cNvPr>
          <p:cNvSpPr txBox="1"/>
          <p:nvPr/>
        </p:nvSpPr>
        <p:spPr>
          <a:xfrm>
            <a:off x="6587879" y="384457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v10.0 c3.0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9F678A9-1C2D-D8D3-0815-85CA993DD5A2}"/>
              </a:ext>
            </a:extLst>
          </p:cNvPr>
          <p:cNvSpPr txBox="1"/>
          <p:nvPr/>
        </p:nvSpPr>
        <p:spPr>
          <a:xfrm>
            <a:off x="9608804" y="382606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v10.0 c3.0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D79835-9138-875B-2C77-CA48B709B8DE}"/>
              </a:ext>
            </a:extLst>
          </p:cNvPr>
          <p:cNvSpPr txBox="1"/>
          <p:nvPr/>
        </p:nvSpPr>
        <p:spPr>
          <a:xfrm>
            <a:off x="591492" y="382606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</p:spTree>
    <p:extLst>
      <p:ext uri="{BB962C8B-B14F-4D97-AF65-F5344CB8AC3E}">
        <p14:creationId xmlns:p14="http://schemas.microsoft.com/office/powerpoint/2010/main" val="58950994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2CB0A9C6-A384-21B4-0EDB-F77DF38B86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013"/>
          <a:stretch/>
        </p:blipFill>
        <p:spPr bwMode="auto">
          <a:xfrm>
            <a:off x="250015" y="684334"/>
            <a:ext cx="2659612" cy="2012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88F0424A-DF84-356C-ECD2-15B5928741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6201015" y="481717"/>
            <a:ext cx="3081358" cy="2278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5D603C78-D7C9-6A79-432B-7C642C21AEAD}"/>
              </a:ext>
            </a:extLst>
          </p:cNvPr>
          <p:cNvGrpSpPr/>
          <p:nvPr/>
        </p:nvGrpSpPr>
        <p:grpSpPr>
          <a:xfrm>
            <a:off x="8755138" y="2895038"/>
            <a:ext cx="3401450" cy="2829254"/>
            <a:chOff x="3305223" y="2446802"/>
            <a:chExt cx="3401450" cy="282925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0E0A42A-BC48-FC59-FB4E-797178DD9542}"/>
                </a:ext>
              </a:extLst>
            </p:cNvPr>
            <p:cNvSpPr txBox="1"/>
            <p:nvPr/>
          </p:nvSpPr>
          <p:spPr>
            <a:xfrm flipH="1">
              <a:off x="3963295" y="2446802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v2.75 c3.20</a:t>
              </a:r>
            </a:p>
          </p:txBody>
        </p: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77041287-014A-04DF-D64D-8CADF4E2686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780"/>
            <a:stretch/>
          </p:blipFill>
          <p:spPr bwMode="auto">
            <a:xfrm>
              <a:off x="3391786" y="2872326"/>
              <a:ext cx="3079750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CC11DA3-4A88-4C2B-1B25-39647E8E2B0F}"/>
                </a:ext>
              </a:extLst>
            </p:cNvPr>
            <p:cNvSpPr/>
            <p:nvPr/>
          </p:nvSpPr>
          <p:spPr>
            <a:xfrm>
              <a:off x="3305223" y="2872326"/>
              <a:ext cx="3401450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35D8D38-0342-C1C8-D4A8-E957274C006A}"/>
              </a:ext>
            </a:extLst>
          </p:cNvPr>
          <p:cNvGrpSpPr/>
          <p:nvPr/>
        </p:nvGrpSpPr>
        <p:grpSpPr>
          <a:xfrm>
            <a:off x="3212118" y="2917212"/>
            <a:ext cx="3214862" cy="2807080"/>
            <a:chOff x="8886778" y="2482097"/>
            <a:chExt cx="3214862" cy="2807080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EBB209FB-E692-46A7-30D8-0271AC5A8FB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7296"/>
            <a:stretch/>
          </p:blipFill>
          <p:spPr bwMode="auto">
            <a:xfrm>
              <a:off x="8886778" y="2885447"/>
              <a:ext cx="3128299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1386A06-ECC8-DD15-74E5-56C4EC537E9E}"/>
                </a:ext>
              </a:extLst>
            </p:cNvPr>
            <p:cNvSpPr/>
            <p:nvPr/>
          </p:nvSpPr>
          <p:spPr>
            <a:xfrm>
              <a:off x="8886778" y="2885447"/>
              <a:ext cx="3214862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45C0C9A-5A2A-0404-AB77-665A6FCE86F4}"/>
                </a:ext>
              </a:extLst>
            </p:cNvPr>
            <p:cNvSpPr txBox="1"/>
            <p:nvPr/>
          </p:nvSpPr>
          <p:spPr>
            <a:xfrm flipH="1">
              <a:off x="9557273" y="2482097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v2.70 c3.20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6776495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EAD89-C975-68B0-52DE-DEF6871319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NFH fitting (from NFL best fit)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A479ED-0D19-7967-83F6-175C013651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06376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C1DD9438-2888-11B2-164A-6027FC3A3D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8957778" y="2584230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8569A9B-975B-B844-91D0-E0C4CB6931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8911978" y="292025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3F8F493-725E-F4ED-0007-09FFFC54FE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459127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8732F59-FA1A-DBD2-0BD9-9988FE1F81DD}"/>
              </a:ext>
            </a:extLst>
          </p:cNvPr>
          <p:cNvSpPr txBox="1"/>
          <p:nvPr/>
        </p:nvSpPr>
        <p:spPr>
          <a:xfrm>
            <a:off x="-188774" y="7541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c3.2, th2.5e-02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3DA130-F67A-97FE-D8CA-9B5756C848EF}"/>
              </a:ext>
            </a:extLst>
          </p:cNvPr>
          <p:cNvSpPr txBox="1"/>
          <p:nvPr/>
        </p:nvSpPr>
        <p:spPr>
          <a:xfrm>
            <a:off x="2887982" y="80205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v2.00,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A83DD5-1B58-D61C-CDDC-6C2D00DBE03B}"/>
              </a:ext>
            </a:extLst>
          </p:cNvPr>
          <p:cNvSpPr txBox="1"/>
          <p:nvPr/>
        </p:nvSpPr>
        <p:spPr>
          <a:xfrm>
            <a:off x="8911978" y="-96487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v0.50, c3.2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7B9634-48C7-E863-2F3F-7FE77F146A5E}"/>
              </a:ext>
            </a:extLst>
          </p:cNvPr>
          <p:cNvSpPr txBox="1"/>
          <p:nvPr/>
        </p:nvSpPr>
        <p:spPr>
          <a:xfrm>
            <a:off x="5901477" y="8500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v1.00, c3.2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A2E95015-CF0C-9A0F-5A4D-19A959E3A3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0" y="444742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DBFD4C-E00B-F48E-227E-9BC115FE05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451"/>
          <a:stretch/>
        </p:blipFill>
        <p:spPr bwMode="auto">
          <a:xfrm>
            <a:off x="3171350" y="459127"/>
            <a:ext cx="3079750" cy="2232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21F45E7-22A1-9C6A-934F-CD342C3A3CBF}"/>
              </a:ext>
            </a:extLst>
          </p:cNvPr>
          <p:cNvSpPr/>
          <p:nvPr/>
        </p:nvSpPr>
        <p:spPr>
          <a:xfrm>
            <a:off x="9126925" y="2604919"/>
            <a:ext cx="2956403" cy="254821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8606DC8-5048-998C-F34D-B66DDC5A1D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2DE5D8A7-D4A2-7628-0B34-EC57FFF18E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3171350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B24A6E7F-7EF0-4316-727A-0E38712AD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9114" y="5093204"/>
            <a:ext cx="2792023" cy="2086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771355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EB334-D3BA-B28B-2A1C-A4384FA798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Mixture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EA9B44-F1B1-C13A-417A-8E62024CF5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87036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7FD34B6-664E-B719-BD15-0F7D937F31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803527"/>
            <a:ext cx="4282888" cy="3147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AF3974B-3730-081B-067B-7EF7659136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498" y="803527"/>
            <a:ext cx="4282890" cy="3147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184931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FB1F5BA-492E-D103-5D04-B8F0532D4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B13F05-FA5B-88F9-BCBF-A886D892BA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0.75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AB6F59-98A7-96F4-12D2-524F11E33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CF72C8C-3FCC-34E5-DAA2-C90CA8BAB091}"/>
              </a:ext>
            </a:extLst>
          </p:cNvPr>
          <p:cNvSpPr/>
          <p:nvPr/>
        </p:nvSpPr>
        <p:spPr>
          <a:xfrm>
            <a:off x="4370717" y="413205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72562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>
            <a:extLst>
              <a:ext uri="{FF2B5EF4-FFF2-40B4-BE49-F238E27FC236}">
                <a16:creationId xmlns:a16="http://schemas.microsoft.com/office/drawing/2014/main" id="{46E2B02E-8466-6123-7304-9DD8B6947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2">
            <a:extLst>
              <a:ext uri="{FF2B5EF4-FFF2-40B4-BE49-F238E27FC236}">
                <a16:creationId xmlns:a16="http://schemas.microsoft.com/office/drawing/2014/main" id="{69578E70-0BDA-D419-6A88-26D6DE537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1789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4">
            <a:extLst>
              <a:ext uri="{FF2B5EF4-FFF2-40B4-BE49-F238E27FC236}">
                <a16:creationId xmlns:a16="http://schemas.microsoft.com/office/drawing/2014/main" id="{A7459870-3D6F-4C91-5711-90EEA6AF33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4315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6">
            <a:extLst>
              <a:ext uri="{FF2B5EF4-FFF2-40B4-BE49-F238E27FC236}">
                <a16:creationId xmlns:a16="http://schemas.microsoft.com/office/drawing/2014/main" id="{3D450364-9690-EF11-1198-DA8FD613A1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0099" y="48684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1818BC3-A198-43AB-A966-3A40380D12F9}"/>
              </a:ext>
            </a:extLst>
          </p:cNvPr>
          <p:cNvSpPr/>
          <p:nvPr/>
        </p:nvSpPr>
        <p:spPr>
          <a:xfrm>
            <a:off x="8814669" y="574824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E8870EB-C376-CDAE-2BFC-5F3A3087E3FD}"/>
              </a:ext>
            </a:extLst>
          </p:cNvPr>
          <p:cNvSpPr/>
          <p:nvPr/>
        </p:nvSpPr>
        <p:spPr>
          <a:xfrm>
            <a:off x="6033005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6770781-E4FB-551F-D095-4744E0E9BB57}"/>
              </a:ext>
            </a:extLst>
          </p:cNvPr>
          <p:cNvSpPr/>
          <p:nvPr/>
        </p:nvSpPr>
        <p:spPr>
          <a:xfrm>
            <a:off x="3195997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FE9D1E3-0234-4CFD-5CA6-7990F49AAFDF}"/>
              </a:ext>
            </a:extLst>
          </p:cNvPr>
          <p:cNvSpPr/>
          <p:nvPr/>
        </p:nvSpPr>
        <p:spPr>
          <a:xfrm>
            <a:off x="8814669" y="212227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69E7E15-62AB-2A94-54EF-11BD173137BE}"/>
              </a:ext>
            </a:extLst>
          </p:cNvPr>
          <p:cNvSpPr/>
          <p:nvPr/>
        </p:nvSpPr>
        <p:spPr>
          <a:xfrm>
            <a:off x="6058884" y="212227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76643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340508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7296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EAA56864-1312-D458-3A5A-CBBF3E084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" y="367457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429AE6FD-50A6-5A15-4C63-00F504779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3641" y="367456"/>
            <a:ext cx="3607236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4D00349-C801-C374-7F46-EBF6235ECF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4406" y="367455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0380A6-5B54-8E43-1EC9-51DE75EA4E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172" y="367454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8D13198-04AC-1B8A-5828-C97D0D1A94DC}"/>
              </a:ext>
            </a:extLst>
          </p:cNvPr>
          <p:cNvSpPr/>
          <p:nvPr/>
        </p:nvSpPr>
        <p:spPr>
          <a:xfrm>
            <a:off x="8647982" y="561749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9464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FDC24-FE84-B3E5-9EED-1FD419458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0541"/>
            <a:ext cx="10515600" cy="851058"/>
          </a:xfrm>
        </p:spPr>
        <p:txBody>
          <a:bodyPr/>
          <a:lstStyle/>
          <a:p>
            <a:r>
              <a:rPr lang="en-US" dirty="0"/>
              <a:t>NFL,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C051C3BB-5546-FAC4-A93A-73F7D9A48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7132211"/>
              </p:ext>
            </p:extLst>
          </p:nvPr>
        </p:nvGraphicFramePr>
        <p:xfrm>
          <a:off x="6700691" y="4256217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-0.019988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1.540000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-0.278451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0.960000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-0.519707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0.868000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-0.154453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0.690323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D289FC7-2999-B141-145E-761BFF4EF3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8969543"/>
              </p:ext>
            </p:extLst>
          </p:nvPr>
        </p:nvGraphicFramePr>
        <p:xfrm>
          <a:off x="6700692" y="3885377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pic>
        <p:nvPicPr>
          <p:cNvPr id="1026" name="Picture 2">
            <a:extLst>
              <a:ext uri="{FF2B5EF4-FFF2-40B4-BE49-F238E27FC236}">
                <a16:creationId xmlns:a16="http://schemas.microsoft.com/office/drawing/2014/main" id="{CF09B861-252B-DC95-4842-2B74E51EC3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535" y="3299558"/>
            <a:ext cx="4493774" cy="334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9FAAEACF-0351-384D-9B55-0590D71D13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8512415"/>
              </p:ext>
            </p:extLst>
          </p:nvPr>
        </p:nvGraphicFramePr>
        <p:xfrm>
          <a:off x="6700692" y="1309880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1.540000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0.868000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0.690323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pSp>
        <p:nvGrpSpPr>
          <p:cNvPr id="9" name="Group 8">
            <a:extLst>
              <a:ext uri="{FF2B5EF4-FFF2-40B4-BE49-F238E27FC236}">
                <a16:creationId xmlns:a16="http://schemas.microsoft.com/office/drawing/2014/main" id="{6FD08A36-D0BB-1DB3-88DD-ACD55BAF2CF3}"/>
              </a:ext>
            </a:extLst>
          </p:cNvPr>
          <p:cNvGrpSpPr/>
          <p:nvPr/>
        </p:nvGrpSpPr>
        <p:grpSpPr>
          <a:xfrm>
            <a:off x="6693934" y="959440"/>
            <a:ext cx="4218678" cy="2586318"/>
            <a:chOff x="7875068" y="842683"/>
            <a:chExt cx="4218678" cy="258631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BFA84F5-134F-0BF4-36E7-62BDAD6F9130}"/>
                </a:ext>
              </a:extLst>
            </p:cNvPr>
            <p:cNvSpPr/>
            <p:nvPr/>
          </p:nvSpPr>
          <p:spPr>
            <a:xfrm>
              <a:off x="7875068" y="842683"/>
              <a:ext cx="4218678" cy="2586318"/>
            </a:xfrm>
            <a:prstGeom prst="rect">
              <a:avLst/>
            </a:prstGeom>
            <a:solidFill>
              <a:srgbClr val="4472C4">
                <a:alpha val="5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063CBC5-7573-3F34-048A-1C3D2056133C}"/>
                </a:ext>
              </a:extLst>
            </p:cNvPr>
            <p:cNvSpPr txBox="1"/>
            <p:nvPr/>
          </p:nvSpPr>
          <p:spPr>
            <a:xfrm>
              <a:off x="9011736" y="853504"/>
              <a:ext cx="19453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Non-</a:t>
              </a:r>
              <a:r>
                <a:rPr lang="en-US" dirty="0" err="1">
                  <a:solidFill>
                    <a:schemeClr val="bg1"/>
                  </a:solidFill>
                </a:rPr>
                <a:t>phos</a:t>
              </a:r>
              <a:r>
                <a:rPr lang="en-US" dirty="0">
                  <a:solidFill>
                    <a:schemeClr val="bg1"/>
                  </a:solidFill>
                </a:rPr>
                <a:t> NFL</a:t>
              </a:r>
            </a:p>
          </p:txBody>
        </p:sp>
      </p:grpSp>
      <p:pic>
        <p:nvPicPr>
          <p:cNvPr id="3076" name="Picture 4">
            <a:extLst>
              <a:ext uri="{FF2B5EF4-FFF2-40B4-BE49-F238E27FC236}">
                <a16:creationId xmlns:a16="http://schemas.microsoft.com/office/drawing/2014/main" id="{F2A40395-7696-9A86-CE6D-4F9E3FF05B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9641" y="1031158"/>
            <a:ext cx="2469562" cy="2148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406924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1.25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51980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03990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829D61DD-3DF9-AFD2-63C4-476E8E9FB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48" y="445094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FFAAAE1E-4FAF-33DC-212F-016474A9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0547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6B05DE91-A809-D9F9-C12C-5FFBADA65A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3746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AF1672BC-3475-52EF-56E8-35A883E125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6946" y="44509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7D9695A-A501-0DBE-71EE-D405E70AB751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2.6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AFEE807-80B1-5CE8-2746-095A94AE0A1A}"/>
              </a:ext>
            </a:extLst>
          </p:cNvPr>
          <p:cNvSpPr/>
          <p:nvPr/>
        </p:nvSpPr>
        <p:spPr>
          <a:xfrm>
            <a:off x="9372370" y="1639019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35090095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66BC16A0-7B4C-37AF-4ABF-4675BF14B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1103366"/>
            <a:ext cx="2923767" cy="2148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32CC42E3-89A9-1B28-0F94-F91E1ED27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3217244"/>
            <a:ext cx="2923767" cy="2148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CFE20D59-F43C-ADFA-EA3A-7A8C3F708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7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32D2A3C3-5EC5-E9EF-FE46-E2E32C21F5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6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5B3D9121-F159-0ED0-446A-B3561C5BD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1103366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F54F1E16-04F0-87CD-2C6B-A911D834C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00E7D99-C87D-5636-9F02-5CC78C540C53}"/>
              </a:ext>
            </a:extLst>
          </p:cNvPr>
          <p:cNvSpPr txBox="1"/>
          <p:nvPr/>
        </p:nvSpPr>
        <p:spPr>
          <a:xfrm>
            <a:off x="1333258" y="662923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D68793-8219-5D61-4907-E6352276E9EA}"/>
              </a:ext>
            </a:extLst>
          </p:cNvPr>
          <p:cNvSpPr txBox="1"/>
          <p:nvPr/>
        </p:nvSpPr>
        <p:spPr>
          <a:xfrm>
            <a:off x="4392761" y="649766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E74327-0C43-7AEA-BBB3-A24DA7DB17C0}"/>
              </a:ext>
            </a:extLst>
          </p:cNvPr>
          <p:cNvSpPr txBox="1"/>
          <p:nvPr/>
        </p:nvSpPr>
        <p:spPr>
          <a:xfrm>
            <a:off x="7351620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b25v2</a:t>
            </a:r>
          </a:p>
        </p:txBody>
      </p:sp>
      <p:pic>
        <p:nvPicPr>
          <p:cNvPr id="4110" name="Picture 14">
            <a:extLst>
              <a:ext uri="{FF2B5EF4-FFF2-40B4-BE49-F238E27FC236}">
                <a16:creationId xmlns:a16="http://schemas.microsoft.com/office/drawing/2014/main" id="{A02CBDDB-844F-7BA4-9271-03093D579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2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B23C25-83D3-6331-30BF-BFDDDCEE0F09}"/>
              </a:ext>
            </a:extLst>
          </p:cNvPr>
          <p:cNvSpPr txBox="1"/>
          <p:nvPr/>
        </p:nvSpPr>
        <p:spPr>
          <a:xfrm>
            <a:off x="10186835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b25v3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CE1236B5-C48D-67DD-44B0-CC197D0B6E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1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231967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>
            <a:extLst>
              <a:ext uri="{FF2B5EF4-FFF2-40B4-BE49-F238E27FC236}">
                <a16:creationId xmlns:a16="http://schemas.microsoft.com/office/drawing/2014/main" id="{95D9F524-C3FD-ADC6-E237-0E4F141F2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6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9C7CD196-36BF-5958-6F65-427CF2821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93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B5893A8-A111-7CEC-E0CA-E6FB3B387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971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2E7A85B-FA5A-C71B-2662-C527D510C344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CF23061-ABDD-ED16-84EE-D4ED55093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148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7C57F05-8299-FE38-3E79-ACA1E3853D3D}"/>
              </a:ext>
            </a:extLst>
          </p:cNvPr>
          <p:cNvSpPr/>
          <p:nvPr/>
        </p:nvSpPr>
        <p:spPr>
          <a:xfrm>
            <a:off x="9288571" y="1595887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1ED487-69D3-C97F-A3EF-20E5E444B9E5}"/>
              </a:ext>
            </a:extLst>
          </p:cNvPr>
          <p:cNvSpPr/>
          <p:nvPr/>
        </p:nvSpPr>
        <p:spPr>
          <a:xfrm>
            <a:off x="6647436" y="627157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24600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95DDF7AE-6ED3-BCB8-7F34-99CEBD30A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1470" y="2363032"/>
            <a:ext cx="3392512" cy="2535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A8456F66-E1FA-872A-50C3-03B3C3267C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090" y="2363034"/>
            <a:ext cx="3392509" cy="2535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E1B3939F-AE73-04A9-12C6-2CAE16DDE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045" y="2363032"/>
            <a:ext cx="3392511" cy="2535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273269AE-C65D-1EF6-28FE-C5546F403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68757"/>
            <a:ext cx="3392510" cy="2535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251626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1.50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709582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75775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>
            <a:extLst>
              <a:ext uri="{FF2B5EF4-FFF2-40B4-BE49-F238E27FC236}">
                <a16:creationId xmlns:a16="http://schemas.microsoft.com/office/drawing/2014/main" id="{AB600E3C-63A3-C9FC-F26F-B6FD5C723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08433AB2-2ED0-309E-B1CD-3DBCAAB79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236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F988C09F-DB9F-C7D0-94B5-5A3190E5B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761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CF817409-8204-ECF4-EC22-49971CC54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099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F449F44-388C-155B-BE93-47E3CC0AF1FE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608D7059-C90E-0FDB-A007-2CE269C74E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9"/>
          <a:stretch/>
        </p:blipFill>
        <p:spPr bwMode="auto">
          <a:xfrm>
            <a:off x="5683780" y="2227582"/>
            <a:ext cx="3592984" cy="2023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F9724E8F-6CAD-5C51-2F99-1714692754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541"/>
          <a:stretch/>
        </p:blipFill>
        <p:spPr bwMode="auto">
          <a:xfrm>
            <a:off x="8523586" y="2246043"/>
            <a:ext cx="3514645" cy="2004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0E661DA-2B5B-3E4B-C43C-8799C5662E96}"/>
              </a:ext>
            </a:extLst>
          </p:cNvPr>
          <p:cNvSpPr/>
          <p:nvPr/>
        </p:nvSpPr>
        <p:spPr>
          <a:xfrm>
            <a:off x="6707821" y="2447330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425E09B-147F-AF4B-A51D-22922789E983}"/>
              </a:ext>
            </a:extLst>
          </p:cNvPr>
          <p:cNvSpPr/>
          <p:nvPr/>
        </p:nvSpPr>
        <p:spPr>
          <a:xfrm>
            <a:off x="9234851" y="28380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64271948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7D5B8E63-65AA-9ED5-7FF7-FF4887FACC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956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>
            <a:extLst>
              <a:ext uri="{FF2B5EF4-FFF2-40B4-BE49-F238E27FC236}">
                <a16:creationId xmlns:a16="http://schemas.microsoft.com/office/drawing/2014/main" id="{6C3E0AE0-E070-2F42-B869-4DC4B1CEF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2637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3BF0C717-7C63-5106-78A9-5387E1BF8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318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A465A957-91CF-98C7-EF14-6B3D618A3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8754"/>
            <a:ext cx="3440167" cy="2570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648529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2.00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43543B8-8BAD-816B-9591-B77799AC40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0145" y="3738741"/>
            <a:ext cx="946032" cy="16405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19171" y="5106929"/>
            <a:ext cx="491700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FB05FB-CF17-9A9F-777C-AB54901911C8}"/>
              </a:ext>
            </a:extLst>
          </p:cNvPr>
          <p:cNvSpPr txBox="1"/>
          <p:nvPr/>
        </p:nvSpPr>
        <p:spPr>
          <a:xfrm>
            <a:off x="5512806" y="6405540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v4 = 0.25*b^3</a:t>
            </a:r>
          </a:p>
        </p:txBody>
      </p:sp>
    </p:spTree>
    <p:extLst>
      <p:ext uri="{BB962C8B-B14F-4D97-AF65-F5344CB8AC3E}">
        <p14:creationId xmlns:p14="http://schemas.microsoft.com/office/powerpoint/2010/main" val="150161820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CE8FA2C4-518E-8E56-9E5A-BED328BCF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966" y="310550"/>
            <a:ext cx="3592971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FEB9E6F-3BB8-9A3E-6F7C-10B645C70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692" y="310549"/>
            <a:ext cx="3577442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34F725F-4FFB-7C0F-FC31-25D3F26CE7A6}"/>
              </a:ext>
            </a:extLst>
          </p:cNvPr>
          <p:cNvSpPr/>
          <p:nvPr/>
        </p:nvSpPr>
        <p:spPr>
          <a:xfrm>
            <a:off x="4711734" y="14664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C9F606-6D92-5913-6EF3-ACF907762B51}"/>
              </a:ext>
            </a:extLst>
          </p:cNvPr>
          <p:cNvSpPr/>
          <p:nvPr/>
        </p:nvSpPr>
        <p:spPr>
          <a:xfrm>
            <a:off x="1877029" y="448575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8766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NFM,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25BD4F8-E280-1815-75C8-E0D62575E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006" y="1376814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74A21B3-B156-5DDD-7462-4DA01C44E9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330" y="3429000"/>
            <a:ext cx="4190470" cy="3123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67DA2986-2908-C3E2-7ABC-E2DD9DA66D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1653085"/>
              </p:ext>
            </p:extLst>
          </p:nvPr>
        </p:nvGraphicFramePr>
        <p:xfrm>
          <a:off x="6718620" y="1809153"/>
          <a:ext cx="4190469" cy="4343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6823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396823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396823">
                  <a:extLst>
                    <a:ext uri="{9D8B030D-6E8A-4147-A177-3AD203B41FA5}">
                      <a16:colId xmlns:a16="http://schemas.microsoft.com/office/drawing/2014/main" val="14331332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0.079143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1.275000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[32 64]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-0.186340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1.125000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[64 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-0.327964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1.181250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[96 160]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-0.460694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0.787500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[160 224]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-0.124999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1.115625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564573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[224 288]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-0.023510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0.956250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05599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[288 352]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-0.242085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1.003125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2850244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[352 384]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-0.031302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1.125000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56627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[384 416]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-0.123860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1.050000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5711688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[416 438]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0.046945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1.281818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6140295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D3D0D38-66A4-4108-6139-4500A6C4DD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5878545"/>
              </p:ext>
            </p:extLst>
          </p:nvPr>
        </p:nvGraphicFramePr>
        <p:xfrm>
          <a:off x="6718622" y="1438313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537249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23B4D422-9CE6-946F-B74C-4BD780C5F6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035" y="2135397"/>
            <a:ext cx="3623581" cy="270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9BCB6E3-3CBE-7233-8D02-7772FD8BC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480" y="2135397"/>
            <a:ext cx="3623582" cy="2707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62155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97099-3CB8-45DB-92E1-D1F8FBC00C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Fine tune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90B737-8910-BE75-DEA8-CE9DF59641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67063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BBC28E2C-6C59-D615-2ED5-F575B7F33E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4859" y="487732"/>
            <a:ext cx="3617923" cy="616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51BBB56-9513-92E7-8528-322615A44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6416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E719E97-E0F2-029D-4ABF-D33559D7C880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2AC10D-031B-DD91-950C-F4DED60D1A7A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c3.0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45C47BA-CB40-37B9-3F30-B47E52512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8115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C5011D5-6A06-7EE7-645A-4551D7008529}"/>
              </a:ext>
            </a:extLst>
          </p:cNvPr>
          <p:cNvSpPr txBox="1"/>
          <p:nvPr/>
        </p:nvSpPr>
        <p:spPr>
          <a:xfrm>
            <a:off x="2125663" y="118399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c3.0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BB995A1-4CDA-8154-A57E-F8F089A22A85}"/>
              </a:ext>
            </a:extLst>
          </p:cNvPr>
          <p:cNvSpPr/>
          <p:nvPr/>
        </p:nvSpPr>
        <p:spPr>
          <a:xfrm>
            <a:off x="7848600" y="52768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2328E6F5-7CD1-6D74-7238-3DF5760C3E5D}"/>
              </a:ext>
            </a:extLst>
          </p:cNvPr>
          <p:cNvSpPr/>
          <p:nvPr/>
        </p:nvSpPr>
        <p:spPr>
          <a:xfrm>
            <a:off x="5078991" y="54673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FFCA2A11-621C-BB1E-B93C-2B22128135DE}"/>
              </a:ext>
            </a:extLst>
          </p:cNvPr>
          <p:cNvSpPr/>
          <p:nvPr/>
        </p:nvSpPr>
        <p:spPr>
          <a:xfrm>
            <a:off x="2276575" y="55721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5D3201-49E1-1B92-EC96-7823B739BC50}"/>
              </a:ext>
            </a:extLst>
          </p:cNvPr>
          <p:cNvSpPr txBox="1"/>
          <p:nvPr/>
        </p:nvSpPr>
        <p:spPr>
          <a:xfrm>
            <a:off x="9994787" y="5110460"/>
            <a:ext cx="213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Norm seems to capture kinked behavior</a:t>
            </a:r>
          </a:p>
        </p:txBody>
      </p:sp>
    </p:spTree>
    <p:extLst>
      <p:ext uri="{BB962C8B-B14F-4D97-AF65-F5344CB8AC3E}">
        <p14:creationId xmlns:p14="http://schemas.microsoft.com/office/powerpoint/2010/main" val="63087075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B70F4173-3BD1-3F1E-6E1D-2C194A67F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749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95EBD8C-DEFB-1D59-6511-653C9C3CD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8896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B8AE727C-F818-3B76-3768-92E5BD46A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43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556406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FE88B0-EBC2-7423-1A6D-B6E3BDE051D2}"/>
              </a:ext>
            </a:extLst>
          </p:cNvPr>
          <p:cNvSpPr txBox="1"/>
          <p:nvPr/>
        </p:nvSpPr>
        <p:spPr>
          <a:xfrm>
            <a:off x="2255307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896C28-0E86-B8E1-75AC-1A8FF68B2F01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4D9C95-0273-D6E1-F877-ECB859436832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1B123F7A-7F68-41FE-1729-47C0D1FE2C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3529" y="603848"/>
            <a:ext cx="3400341" cy="5796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393B2B71-D399-1385-371F-1EE529568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586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1A267AA9-18B6-18C1-6C7A-DBBCAABE8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971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reeform: Shape 4">
            <a:extLst>
              <a:ext uri="{FF2B5EF4-FFF2-40B4-BE49-F238E27FC236}">
                <a16:creationId xmlns:a16="http://schemas.microsoft.com/office/drawing/2014/main" id="{9FA5313A-C871-C5AC-898A-A18A0591DA07}"/>
              </a:ext>
            </a:extLst>
          </p:cNvPr>
          <p:cNvSpPr/>
          <p:nvPr/>
        </p:nvSpPr>
        <p:spPr>
          <a:xfrm>
            <a:off x="7689061" y="51149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4927FA7-A790-2E59-CB73-88CE6D37E3C2}"/>
              </a:ext>
            </a:extLst>
          </p:cNvPr>
          <p:cNvSpPr/>
          <p:nvPr/>
        </p:nvSpPr>
        <p:spPr>
          <a:xfrm>
            <a:off x="5073291" y="5262562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47DE6C3-43D9-8DDF-1686-81509B13F94D}"/>
              </a:ext>
            </a:extLst>
          </p:cNvPr>
          <p:cNvSpPr/>
          <p:nvPr/>
        </p:nvSpPr>
        <p:spPr>
          <a:xfrm>
            <a:off x="2451291" y="5362573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E10617-AC25-CA19-4101-16F5348E09AD}"/>
              </a:ext>
            </a:extLst>
          </p:cNvPr>
          <p:cNvSpPr/>
          <p:nvPr/>
        </p:nvSpPr>
        <p:spPr>
          <a:xfrm>
            <a:off x="7359896" y="487733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32038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0A3B814-A71D-B837-4067-2342C265EC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210" y="2294627"/>
            <a:ext cx="3427348" cy="2561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6CC7141D-3BF7-1230-2CC2-E188CABF7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1558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E20B468A-8315-EF02-D9F1-EECD17039C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8906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816986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B88C687F-9544-2CBF-E27C-AA4B8B1E0519}"/>
              </a:ext>
            </a:extLst>
          </p:cNvPr>
          <p:cNvSpPr txBox="1"/>
          <p:nvPr/>
        </p:nvSpPr>
        <p:spPr>
          <a:xfrm>
            <a:off x="11184738" y="1140073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c2.8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2DAD3B-5157-D187-DC03-5F07C01F08B2}"/>
              </a:ext>
            </a:extLst>
          </p:cNvPr>
          <p:cNvSpPr txBox="1"/>
          <p:nvPr/>
        </p:nvSpPr>
        <p:spPr>
          <a:xfrm>
            <a:off x="11184737" y="3224956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00CEEFB-A5B3-A636-E50B-2F04EAE1933F}"/>
              </a:ext>
            </a:extLst>
          </p:cNvPr>
          <p:cNvSpPr txBox="1"/>
          <p:nvPr/>
        </p:nvSpPr>
        <p:spPr>
          <a:xfrm>
            <a:off x="11184737" y="5161657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92B14C-BB5F-64A3-71A5-DC5BEB363A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37808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46BEE8C4-05AF-2F43-A408-2C26019222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892146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FA731AD-7841-95C2-608C-2310938BB1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65"/>
          <a:stretch/>
        </p:blipFill>
        <p:spPr bwMode="auto">
          <a:xfrm>
            <a:off x="5546483" y="724024"/>
            <a:ext cx="3434660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FA16DEA5-63C2-8082-CF40-B0580B9999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47597" y="2661667"/>
            <a:ext cx="3429386" cy="1931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B8998805-C135-EDD3-EC28-4F2C06BA87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92025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>
            <a:extLst>
              <a:ext uri="{FF2B5EF4-FFF2-40B4-BE49-F238E27FC236}">
                <a16:creationId xmlns:a16="http://schemas.microsoft.com/office/drawing/2014/main" id="{2E151B09-BA55-77DC-8634-7D24F63DB9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556480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80E48806-70D5-91A7-BA35-A35216A232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24764" y="4593591"/>
            <a:ext cx="3430269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>
            <a:extLst>
              <a:ext uri="{FF2B5EF4-FFF2-40B4-BE49-F238E27FC236}">
                <a16:creationId xmlns:a16="http://schemas.microsoft.com/office/drawing/2014/main" id="{1ABDADC7-FDF6-E4B7-DE69-63D51B030A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892271" y="4593588"/>
            <a:ext cx="3430270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96189A4A-DDF6-DE74-2677-2E13AE76116F}"/>
              </a:ext>
            </a:extLst>
          </p:cNvPr>
          <p:cNvSpPr/>
          <p:nvPr/>
        </p:nvSpPr>
        <p:spPr>
          <a:xfrm>
            <a:off x="827934" y="1412233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91396EEC-6A14-D126-B838-C2A5227E1DB3}"/>
              </a:ext>
            </a:extLst>
          </p:cNvPr>
          <p:cNvSpPr/>
          <p:nvPr/>
        </p:nvSpPr>
        <p:spPr>
          <a:xfrm>
            <a:off x="3491724" y="1468075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4A3C1C4C-B968-FDD1-CBBC-EB31381B8946}"/>
              </a:ext>
            </a:extLst>
          </p:cNvPr>
          <p:cNvSpPr/>
          <p:nvPr/>
        </p:nvSpPr>
        <p:spPr>
          <a:xfrm>
            <a:off x="6142685" y="144543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DF138A4-3F49-5E13-8935-73A012A7939A}"/>
              </a:ext>
            </a:extLst>
          </p:cNvPr>
          <p:cNvSpPr/>
          <p:nvPr/>
        </p:nvSpPr>
        <p:spPr>
          <a:xfrm>
            <a:off x="827934" y="3374024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1A0ABA87-E31A-4443-B2DE-2D8D92BEF3AA}"/>
              </a:ext>
            </a:extLst>
          </p:cNvPr>
          <p:cNvSpPr/>
          <p:nvPr/>
        </p:nvSpPr>
        <p:spPr>
          <a:xfrm>
            <a:off x="3530964" y="3381570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5AD9BEE5-3E8A-5382-92E6-E4FA46F0E088}"/>
              </a:ext>
            </a:extLst>
          </p:cNvPr>
          <p:cNvSpPr/>
          <p:nvPr/>
        </p:nvSpPr>
        <p:spPr>
          <a:xfrm>
            <a:off x="6160796" y="3417792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C7CABEC1-5749-1169-AEE4-891A0D88AF87}"/>
              </a:ext>
            </a:extLst>
          </p:cNvPr>
          <p:cNvSpPr/>
          <p:nvPr/>
        </p:nvSpPr>
        <p:spPr>
          <a:xfrm>
            <a:off x="809823" y="5329721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59CFC1F1-AF84-453E-659F-A6782D8833C9}"/>
              </a:ext>
            </a:extLst>
          </p:cNvPr>
          <p:cNvSpPr/>
          <p:nvPr/>
        </p:nvSpPr>
        <p:spPr>
          <a:xfrm>
            <a:off x="3500780" y="5346323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C04ACE8-9D08-C7AD-C25F-24B9A789E33D}"/>
              </a:ext>
            </a:extLst>
          </p:cNvPr>
          <p:cNvSpPr txBox="1"/>
          <p:nvPr/>
        </p:nvSpPr>
        <p:spPr>
          <a:xfrm>
            <a:off x="1009308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82D3E36-37AF-02B0-7B79-CBF4124A1478}"/>
              </a:ext>
            </a:extLst>
          </p:cNvPr>
          <p:cNvSpPr txBox="1"/>
          <p:nvPr/>
        </p:nvSpPr>
        <p:spPr>
          <a:xfrm>
            <a:off x="3655741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9259607-012E-689E-F05D-1CA462B6B5C8}"/>
              </a:ext>
            </a:extLst>
          </p:cNvPr>
          <p:cNvSpPr txBox="1"/>
          <p:nvPr/>
        </p:nvSpPr>
        <p:spPr>
          <a:xfrm>
            <a:off x="6302174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AFB8B9B-3E23-A7AF-3E4A-D9CD0144E2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296"/>
          <a:stretch/>
        </p:blipFill>
        <p:spPr bwMode="auto">
          <a:xfrm>
            <a:off x="8324458" y="4650996"/>
            <a:ext cx="2636946" cy="1920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reeform: Shape 1">
            <a:extLst>
              <a:ext uri="{FF2B5EF4-FFF2-40B4-BE49-F238E27FC236}">
                <a16:creationId xmlns:a16="http://schemas.microsoft.com/office/drawing/2014/main" id="{9CCB2AF9-BA3B-0F18-46F3-C341A5B9CDCF}"/>
              </a:ext>
            </a:extLst>
          </p:cNvPr>
          <p:cNvSpPr/>
          <p:nvPr/>
        </p:nvSpPr>
        <p:spPr>
          <a:xfrm>
            <a:off x="8925945" y="5371225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93E8CBC-DF30-9018-D567-6D7A5849A2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5569748" y="4589079"/>
            <a:ext cx="2619071" cy="193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D836EBAC-92F9-578A-2631-7E8B6C254F8D}"/>
              </a:ext>
            </a:extLst>
          </p:cNvPr>
          <p:cNvSpPr/>
          <p:nvPr/>
        </p:nvSpPr>
        <p:spPr>
          <a:xfrm>
            <a:off x="6166833" y="531812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A4D3FD-83CA-6175-6608-F7A0B2ABA6EB}"/>
              </a:ext>
            </a:extLst>
          </p:cNvPr>
          <p:cNvSpPr/>
          <p:nvPr/>
        </p:nvSpPr>
        <p:spPr>
          <a:xfrm>
            <a:off x="5711619" y="4561096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0737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NFM,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9EC53DD2-12F6-BD91-2CFC-CF6F2EDCCF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122" y="3624130"/>
            <a:ext cx="4337960" cy="3233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FB08EF83-D7A1-B3A3-4FE0-62B71C903F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2159174"/>
            <a:ext cx="5631796" cy="1534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9E403F6-62B9-35B1-8557-9C67CBC2F6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4361" y="1628307"/>
            <a:ext cx="2824440" cy="154969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7C941B6-6C63-6460-1F8A-BA837BDAF7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4361" y="993050"/>
            <a:ext cx="2846710" cy="575508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A0EC9AC-5369-0780-BF4C-5905D0680B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6305" y="3612758"/>
            <a:ext cx="4647841" cy="3233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82947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8BB08AA3-7EA3-4BB9-CC04-C9A988A5FE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2276014"/>
              </p:ext>
            </p:extLst>
          </p:nvPr>
        </p:nvGraphicFramePr>
        <p:xfrm>
          <a:off x="7050314" y="3817247"/>
          <a:ext cx="5078932" cy="2880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9733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14331332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0.000945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1.266667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[36 72]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-0.527455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[72 324]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-0.208376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1.729365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1.628571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[324 396]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-0.111195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1.416667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1.333333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[396 432]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-0.152824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1.344444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1.266667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564573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[432 647]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-0.033955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1.077209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1.015814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055996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64048A27-37A8-190D-EC9D-8F4976D53E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554458"/>
              </p:ext>
            </p:extLst>
          </p:nvPr>
        </p:nvGraphicFramePr>
        <p:xfrm>
          <a:off x="7050316" y="3446407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sp>
        <p:nvSpPr>
          <p:cNvPr id="9" name="Title 1">
            <a:extLst>
              <a:ext uri="{FF2B5EF4-FFF2-40B4-BE49-F238E27FC236}">
                <a16:creationId xmlns:a16="http://schemas.microsoft.com/office/drawing/2014/main" id="{A15AD9C4-1A76-C205-671C-793138A7D198}"/>
              </a:ext>
            </a:extLst>
          </p:cNvPr>
          <p:cNvSpPr txBox="1">
            <a:spLocks/>
          </p:cNvSpPr>
          <p:nvPr/>
        </p:nvSpPr>
        <p:spPr>
          <a:xfrm>
            <a:off x="0" y="60541"/>
            <a:ext cx="10515600" cy="85105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NFH,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1B2708DE-A98E-5E89-BA05-1C53911498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775" y="3170816"/>
            <a:ext cx="4876194" cy="3629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3758C642-1EE7-D1EC-181D-B273FF08E3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3148" y="1029136"/>
            <a:ext cx="8425703" cy="2141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50137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48BF4A0-FDB8-6370-1391-DF4184AD17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1161" y="582086"/>
            <a:ext cx="2219635" cy="2000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4FFC12-8173-65C0-666F-0BCCF7DFA5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1161" y="142940"/>
            <a:ext cx="2057687" cy="3429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473626B-F11A-FCCB-0407-6E071D42A4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0301" y="314414"/>
            <a:ext cx="2276793" cy="19052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9F35BE8-AF61-277C-E101-4999EF664F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47933" y="3567212"/>
            <a:ext cx="2229161" cy="181000"/>
          </a:xfrm>
          <a:prstGeom prst="rect">
            <a:avLst/>
          </a:prstGeom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0D2666FD-9F8B-0384-A46D-BD457075BF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234" y="3781850"/>
            <a:ext cx="6299590" cy="2674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140815CA-A785-CD4D-3D33-01FE15262D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234" y="603113"/>
            <a:ext cx="6299590" cy="2674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1A4455E-A33D-71D4-DA54-53E12420F047}"/>
              </a:ext>
            </a:extLst>
          </p:cNvPr>
          <p:cNvSpPr txBox="1"/>
          <p:nvPr/>
        </p:nvSpPr>
        <p:spPr>
          <a:xfrm>
            <a:off x="9583145" y="782139"/>
            <a:ext cx="1387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Phos block dashed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D8598B-8C63-08BD-AFE3-49ACC7E3E22D}"/>
              </a:ext>
            </a:extLst>
          </p:cNvPr>
          <p:cNvSpPr txBox="1"/>
          <p:nvPr/>
        </p:nvSpPr>
        <p:spPr>
          <a:xfrm>
            <a:off x="9583145" y="3929002"/>
            <a:ext cx="1387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Phos block dashed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BEDA26E-F655-0930-ECD5-81571D6793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744" y="1428470"/>
            <a:ext cx="4795408" cy="3478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8088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16779</TotalTime>
  <Words>1345</Words>
  <Application>Microsoft Office PowerPoint</Application>
  <PresentationFormat>Widescreen</PresentationFormat>
  <Paragraphs>402</Paragraphs>
  <Slides>66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7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NFL, pH 7.44, phos 1.5e (locs from LCMS)</vt:lpstr>
      <vt:lpstr>NFM, pH 7.44, phos 1.5e (locs from LCMS)</vt:lpstr>
      <vt:lpstr>NFM, pH 7.44, phos 1.5e (locs from LCMS)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Binary results</vt:lpstr>
      <vt:lpstr>Matrix Approach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 Fitting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NFH fitting (from NFL best fit)</vt:lpstr>
      <vt:lpstr>PowerPoint Presentation</vt:lpstr>
      <vt:lpstr>Mixture</vt:lpstr>
      <vt:lpstr>PowerPoint Presentation</vt:lpstr>
      <vt:lpstr>b = 0.75</vt:lpstr>
      <vt:lpstr>PowerPoint Presentation</vt:lpstr>
      <vt:lpstr>b = 1.0</vt:lpstr>
      <vt:lpstr>PowerPoint Presentation</vt:lpstr>
      <vt:lpstr>b = 1.25</vt:lpstr>
      <vt:lpstr>PowerPoint Presentation</vt:lpstr>
      <vt:lpstr>PowerPoint Presentation</vt:lpstr>
      <vt:lpstr>PowerPoint Presentation</vt:lpstr>
      <vt:lpstr>PowerPoint Presentation</vt:lpstr>
      <vt:lpstr>b = 1.50</vt:lpstr>
      <vt:lpstr>PowerPoint Presentation</vt:lpstr>
      <vt:lpstr>PowerPoint Presentation</vt:lpstr>
      <vt:lpstr>b = 2.00</vt:lpstr>
      <vt:lpstr>PowerPoint Presentation</vt:lpstr>
      <vt:lpstr>PowerPoint Presentation</vt:lpstr>
      <vt:lpstr>Fine tune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180</cp:revision>
  <dcterms:created xsi:type="dcterms:W3CDTF">2022-07-26T19:04:22Z</dcterms:created>
  <dcterms:modified xsi:type="dcterms:W3CDTF">2023-06-09T21:34:55Z</dcterms:modified>
</cp:coreProperties>
</file>